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0.46080305927342258</c:v>
                </c:pt>
                <c:pt idx="1">
                  <c:v>0.53537284894837478</c:v>
                </c:pt>
                <c:pt idx="2">
                  <c:v>0</c:v>
                </c:pt>
                <c:pt idx="3">
                  <c:v>3.8240917782026772E-3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Sheet1!$G$2:$G$8</c:f>
              <c:numCache>
                <c:formatCode>0.0;;</c:formatCode>
                <c:ptCount val="7"/>
                <c:pt idx="0">
                  <c:v>6.6382176349608413</c:v>
                </c:pt>
                <c:pt idx="1">
                  <c:v>8.0752596324251371</c:v>
                </c:pt>
                <c:pt idx="2">
                  <c:v>6.2563130332426269</c:v>
                </c:pt>
                <c:pt idx="3">
                  <c:v>6.7776078120702614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3.3617823650391587</c:v>
                </c:pt>
                <c:pt idx="1">
                  <c:v>1.9247403675748629</c:v>
                </c:pt>
                <c:pt idx="2">
                  <c:v>3.7436869667573731</c:v>
                </c:pt>
                <c:pt idx="3">
                  <c:v>3.2223921879297386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Sheet1!$G$2:$G$8</c:f>
              <c:numCache>
                <c:formatCode>0.0;;</c:formatCode>
                <c:ptCount val="7"/>
                <c:pt idx="0">
                  <c:v>8.4190377835703512</c:v>
                </c:pt>
                <c:pt idx="1">
                  <c:v>6.2540254534872703</c:v>
                </c:pt>
                <c:pt idx="2">
                  <c:v>8.119224569143384</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8.9540678568639898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1.5809622164296488</c:v>
                </c:pt>
                <c:pt idx="1">
                  <c:v>3.7459745465127297</c:v>
                </c:pt>
                <c:pt idx="2">
                  <c:v>1.880775430856616</c:v>
                </c:pt>
                <c:pt idx="3">
                  <c:v>1.0459321431360102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Sheet1!$G$2:$G$8</c:f>
              <c:numCache>
                <c:formatCode>0.0;;</c:formatCode>
                <c:ptCount val="7"/>
                <c:pt idx="0">
                  <c:v>9.1447370649222197</c:v>
                </c:pt>
                <c:pt idx="1">
                  <c:v>0</c:v>
                </c:pt>
                <c:pt idx="2">
                  <c:v>8.9926030192888273</c:v>
                </c:pt>
                <c:pt idx="3">
                  <c:v>9.3868631001174609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Sheet1!$J$2:$J$8</c:f>
              <c:numCache>
                <c:formatCode>0.0;;</c:formatCode>
                <c:ptCount val="7"/>
                <c:pt idx="0">
                  <c:v>0</c:v>
                </c:pt>
                <c:pt idx="1">
                  <c:v>9.9225118265232677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0.85526293507778028</c:v>
                </c:pt>
                <c:pt idx="1">
                  <c:v>7.7488173476732314E-2</c:v>
                </c:pt>
                <c:pt idx="2">
                  <c:v>1.0073969807111727</c:v>
                </c:pt>
                <c:pt idx="3">
                  <c:v>0.61313689988253905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Sheet1!$G$2:$G$8</c:f>
              <c:numCache>
                <c:formatCode>0.0;;</c:formatCode>
                <c:ptCount val="7"/>
                <c:pt idx="0">
                  <c:v>4.102478083057103</c:v>
                </c:pt>
                <c:pt idx="1">
                  <c:v>5.0935102366603964</c:v>
                </c:pt>
                <c:pt idx="2">
                  <c:v>3.627818882348115</c:v>
                </c:pt>
                <c:pt idx="3">
                  <c:v>4.3322663105981434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5.897521916942897</c:v>
                </c:pt>
                <c:pt idx="1">
                  <c:v>4.9064897633396036</c:v>
                </c:pt>
                <c:pt idx="2">
                  <c:v>6.372181117651885</c:v>
                </c:pt>
                <c:pt idx="3">
                  <c:v>5.6677336894018566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(69)</c:v>
                </c:pt>
                <c:pt idx="1">
                  <c:v>Westmorland General Hospital Elective Surgical Hub (-)</c:v>
                </c:pt>
                <c:pt idx="2">
                  <c:v>Royal Lancaster Infirmary (48)</c:v>
                </c:pt>
                <c:pt idx="3">
                  <c:v>Furness General Hospital (-)</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(69)</c:v>
                </c:pt>
                <c:pt idx="1">
                  <c:v>Westmorland General Hospital Elective Surgical Hub (-)</c:v>
                </c:pt>
                <c:pt idx="2">
                  <c:v>Royal Lancaster Infirmary (48)</c:v>
                </c:pt>
                <c:pt idx="3">
                  <c:v>Furness General Hospital (-)</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(69)</c:v>
                </c:pt>
                <c:pt idx="1">
                  <c:v>Westmorland General Hospital Elective Surgical Hub (-)</c:v>
                </c:pt>
                <c:pt idx="2">
                  <c:v>Royal Lancaster Infirmary (48)</c:v>
                </c:pt>
                <c:pt idx="3">
                  <c:v>Furness General Hospital (-)</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(69)</c:v>
                </c:pt>
                <c:pt idx="1">
                  <c:v>Westmorland General Hospital Elective Surgical Hub (-)</c:v>
                </c:pt>
                <c:pt idx="2">
                  <c:v>Royal Lancaster Infirmary (48)</c:v>
                </c:pt>
                <c:pt idx="3">
                  <c:v>Furness General Hospital (-)</c:v>
                </c:pt>
                <c:pt idx="4">
                  <c:v>Westmorland General Hospital (-)</c:v>
                </c:pt>
                <c:pt idx="5">
                  <c:v>Abbey View (-)</c:v>
                </c:pt>
                <c:pt idx="6">
                  <c:v>Millom Community Services (-)</c:v>
                </c:pt>
              </c:strCache>
            </c:strRef>
          </c:cat>
          <c:val>
            <c:numRef>
              <c:f>Sheet1!$G$2:$G$8</c:f>
              <c:numCache>
                <c:formatCode>0.0;;</c:formatCode>
                <c:ptCount val="7"/>
                <c:pt idx="0">
                  <c:v>6.9000687491862909</c:v>
                </c:pt>
                <c:pt idx="1">
                  <c:v>0</c:v>
                </c:pt>
                <c:pt idx="2">
                  <c:v>6.9926375098154816</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(69)</c:v>
                </c:pt>
                <c:pt idx="1">
                  <c:v>Westmorland General Hospital Elective Surgical Hub (-)</c:v>
                </c:pt>
                <c:pt idx="2">
                  <c:v>Royal Lancaster Infirmary (48)</c:v>
                </c:pt>
                <c:pt idx="3">
                  <c:v>Furness General Hospital (-)</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(69)</c:v>
                </c:pt>
                <c:pt idx="1">
                  <c:v>Westmorland General Hospital Elective Surgical Hub (-)</c:v>
                </c:pt>
                <c:pt idx="2">
                  <c:v>Royal Lancaster Infirmary (48)</c:v>
                </c:pt>
                <c:pt idx="3">
                  <c:v>Furness General Hospital (-)</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(69)</c:v>
                </c:pt>
                <c:pt idx="1">
                  <c:v>Westmorland General Hospital Elective Surgical Hub (-)</c:v>
                </c:pt>
                <c:pt idx="2">
                  <c:v>Royal Lancaster Infirmary (48)</c:v>
                </c:pt>
                <c:pt idx="3">
                  <c:v>Furness General Hospital (-)</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3.0999312508137091</c:v>
                </c:pt>
                <c:pt idx="1">
                  <c:v>0</c:v>
                </c:pt>
                <c:pt idx="2">
                  <c:v>3.0073624901845184</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(515)</c:v>
                </c:pt>
                <c:pt idx="1">
                  <c:v>Westmorland General Hospital Elective Surgical Hub (42)</c:v>
                </c:pt>
                <c:pt idx="2">
                  <c:v>Royal Lancaster Infirmary (285)</c:v>
                </c:pt>
                <c:pt idx="3">
                  <c:v>Furness General Hospital (184)</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(515)</c:v>
                </c:pt>
                <c:pt idx="1">
                  <c:v>Westmorland General Hospital Elective Surgical Hub (42)</c:v>
                </c:pt>
                <c:pt idx="2">
                  <c:v>Royal Lancaster Infirmary (285)</c:v>
                </c:pt>
                <c:pt idx="3">
                  <c:v>Furness General Hospital (184)</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(515)</c:v>
                </c:pt>
                <c:pt idx="1">
                  <c:v>Westmorland General Hospital Elective Surgical Hub (42)</c:v>
                </c:pt>
                <c:pt idx="2">
                  <c:v>Royal Lancaster Infirmary (285)</c:v>
                </c:pt>
                <c:pt idx="3">
                  <c:v>Furness General Hospital (184)</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(515)</c:v>
                </c:pt>
                <c:pt idx="1">
                  <c:v>Westmorland General Hospital Elective Surgical Hub (42)</c:v>
                </c:pt>
                <c:pt idx="2">
                  <c:v>Royal Lancaster Infirmary (285)</c:v>
                </c:pt>
                <c:pt idx="3">
                  <c:v>Furness General Hospital (184)</c:v>
                </c:pt>
                <c:pt idx="4">
                  <c:v>Westmorland General Hospital (-)</c:v>
                </c:pt>
                <c:pt idx="5">
                  <c:v>Abbey View (-)</c:v>
                </c:pt>
                <c:pt idx="6">
                  <c:v>Millom Community Services (-)</c:v>
                </c:pt>
              </c:strCache>
            </c:strRef>
          </c:cat>
          <c:val>
            <c:numRef>
              <c:f>Sheet1!$G$2:$G$8</c:f>
              <c:numCache>
                <c:formatCode>0.0;;</c:formatCode>
                <c:ptCount val="7"/>
                <c:pt idx="0">
                  <c:v>9.1591242338454819</c:v>
                </c:pt>
                <c:pt idx="1">
                  <c:v>8.9731143514860463</c:v>
                </c:pt>
                <c:pt idx="2">
                  <c:v>9.1140716683482612</c:v>
                </c:pt>
                <c:pt idx="3">
                  <c:v>9.1855024482499879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(515)</c:v>
                </c:pt>
                <c:pt idx="1">
                  <c:v>Westmorland General Hospital Elective Surgical Hub (42)</c:v>
                </c:pt>
                <c:pt idx="2">
                  <c:v>Royal Lancaster Infirmary (285)</c:v>
                </c:pt>
                <c:pt idx="3">
                  <c:v>Furness General Hospital (184)</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(515)</c:v>
                </c:pt>
                <c:pt idx="1">
                  <c:v>Westmorland General Hospital Elective Surgical Hub (42)</c:v>
                </c:pt>
                <c:pt idx="2">
                  <c:v>Royal Lancaster Infirmary (285)</c:v>
                </c:pt>
                <c:pt idx="3">
                  <c:v>Furness General Hospital (184)</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(515)</c:v>
                </c:pt>
                <c:pt idx="1">
                  <c:v>Westmorland General Hospital Elective Surgical Hub (42)</c:v>
                </c:pt>
                <c:pt idx="2">
                  <c:v>Royal Lancaster Infirmary (285)</c:v>
                </c:pt>
                <c:pt idx="3">
                  <c:v>Furness General Hospital (184)</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0.84087576615451809</c:v>
                </c:pt>
                <c:pt idx="1">
                  <c:v>1.0268856485139537</c:v>
                </c:pt>
                <c:pt idx="2">
                  <c:v>0.88592833165173879</c:v>
                </c:pt>
                <c:pt idx="3">
                  <c:v>0.81449755175001215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(369)</c:v>
                </c:pt>
                <c:pt idx="1">
                  <c:v>Westmorland General Hospital Elective Surgical Hub (34)</c:v>
                </c:pt>
                <c:pt idx="2">
                  <c:v>Royal Lancaster Infirmary (208)</c:v>
                </c:pt>
                <c:pt idx="3">
                  <c:v>Furness General Hospital (123)</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(369)</c:v>
                </c:pt>
                <c:pt idx="1">
                  <c:v>Westmorland General Hospital Elective Surgical Hub (34)</c:v>
                </c:pt>
                <c:pt idx="2">
                  <c:v>Royal Lancaster Infirmary (208)</c:v>
                </c:pt>
                <c:pt idx="3">
                  <c:v>Furness General Hospital (123)</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(369)</c:v>
                </c:pt>
                <c:pt idx="1">
                  <c:v>Westmorland General Hospital Elective Surgical Hub (34)</c:v>
                </c:pt>
                <c:pt idx="2">
                  <c:v>Royal Lancaster Infirmary (208)</c:v>
                </c:pt>
                <c:pt idx="3">
                  <c:v>Furness General Hospital (123)</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(369)</c:v>
                </c:pt>
                <c:pt idx="1">
                  <c:v>Westmorland General Hospital Elective Surgical Hub (34)</c:v>
                </c:pt>
                <c:pt idx="2">
                  <c:v>Royal Lancaster Infirmary (208)</c:v>
                </c:pt>
                <c:pt idx="3">
                  <c:v>Furness General Hospital (123)</c:v>
                </c:pt>
                <c:pt idx="4">
                  <c:v>Westmorland General Hospital (-)</c:v>
                </c:pt>
                <c:pt idx="5">
                  <c:v>Abbey View (-)</c:v>
                </c:pt>
                <c:pt idx="6">
                  <c:v>Millom Community Services (-)</c:v>
                </c:pt>
              </c:strCache>
            </c:strRef>
          </c:cat>
          <c:val>
            <c:numRef>
              <c:f>Sheet1!$G$2:$G$8</c:f>
              <c:numCache>
                <c:formatCode>0.0;;</c:formatCode>
                <c:ptCount val="7"/>
                <c:pt idx="0">
                  <c:v>0</c:v>
                </c:pt>
                <c:pt idx="1">
                  <c:v>9.0926180632483256</c:v>
                </c:pt>
                <c:pt idx="2">
                  <c:v>8.3849929340997296</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(369)</c:v>
                </c:pt>
                <c:pt idx="1">
                  <c:v>Westmorland General Hospital Elective Surgical Hub (34)</c:v>
                </c:pt>
                <c:pt idx="2">
                  <c:v>Royal Lancaster Infirmary (208)</c:v>
                </c:pt>
                <c:pt idx="3">
                  <c:v>Furness General Hospital (123)</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(369)</c:v>
                </c:pt>
                <c:pt idx="1">
                  <c:v>Westmorland General Hospital Elective Surgical Hub (34)</c:v>
                </c:pt>
                <c:pt idx="2">
                  <c:v>Royal Lancaster Infirmary (208)</c:v>
                </c:pt>
                <c:pt idx="3">
                  <c:v>Furness General Hospital (123)</c:v>
                </c:pt>
                <c:pt idx="4">
                  <c:v>Westmorland General Hospital (-)</c:v>
                </c:pt>
                <c:pt idx="5">
                  <c:v>Abbey View (-)</c:v>
                </c:pt>
                <c:pt idx="6">
                  <c:v>Millom Community Services (-)</c:v>
                </c:pt>
              </c:strCache>
            </c:strRef>
          </c:cat>
          <c:val>
            <c:numRef>
              <c:f>Sheet1!$I$2:$I$8</c:f>
              <c:numCache>
                <c:formatCode>0.0;;</c:formatCode>
                <c:ptCount val="7"/>
                <c:pt idx="0">
                  <c:v>8.7873484116292211</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(369)</c:v>
                </c:pt>
                <c:pt idx="1">
                  <c:v>Westmorland General Hospital Elective Surgical Hub (34)</c:v>
                </c:pt>
                <c:pt idx="2">
                  <c:v>Royal Lancaster Infirmary (208)</c:v>
                </c:pt>
                <c:pt idx="3">
                  <c:v>Furness General Hospital (123)</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9.3130821337172538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1.2126515883707789</c:v>
                </c:pt>
                <c:pt idx="1">
                  <c:v>0.90738193675167444</c:v>
                </c:pt>
                <c:pt idx="2">
                  <c:v>1.6150070659002704</c:v>
                </c:pt>
                <c:pt idx="3">
                  <c:v>0.6869178662827462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(294)</c:v>
                </c:pt>
                <c:pt idx="1">
                  <c:v>Westmorland General Hospital Elective Surgical Hub (-)</c:v>
                </c:pt>
                <c:pt idx="2">
                  <c:v>Royal Lancaster Infirmary (141)</c:v>
                </c:pt>
                <c:pt idx="3">
                  <c:v>Furness General Hospital (121)</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(294)</c:v>
                </c:pt>
                <c:pt idx="1">
                  <c:v>Westmorland General Hospital Elective Surgical Hub (-)</c:v>
                </c:pt>
                <c:pt idx="2">
                  <c:v>Royal Lancaster Infirmary (141)</c:v>
                </c:pt>
                <c:pt idx="3">
                  <c:v>Furness General Hospital (121)</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(294)</c:v>
                </c:pt>
                <c:pt idx="1">
                  <c:v>Westmorland General Hospital Elective Surgical Hub (-)</c:v>
                </c:pt>
                <c:pt idx="2">
                  <c:v>Royal Lancaster Infirmary (141)</c:v>
                </c:pt>
                <c:pt idx="3">
                  <c:v>Furness General Hospital (121)</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(294)</c:v>
                </c:pt>
                <c:pt idx="1">
                  <c:v>Westmorland General Hospital Elective Surgical Hub (-)</c:v>
                </c:pt>
                <c:pt idx="2">
                  <c:v>Royal Lancaster Infirmary (141)</c:v>
                </c:pt>
                <c:pt idx="3">
                  <c:v>Furness General Hospital (121)</c:v>
                </c:pt>
                <c:pt idx="4">
                  <c:v>Westmorland General Hospital (-)</c:v>
                </c:pt>
                <c:pt idx="5">
                  <c:v>Abbey View (-)</c:v>
                </c:pt>
                <c:pt idx="6">
                  <c:v>Millom Community Services (-)</c:v>
                </c:pt>
              </c:strCache>
            </c:strRef>
          </c:cat>
          <c:val>
            <c:numRef>
              <c:f>Sheet1!$G$2:$G$8</c:f>
              <c:numCache>
                <c:formatCode>0.0;;</c:formatCode>
                <c:ptCount val="7"/>
                <c:pt idx="0">
                  <c:v>8.1885522270869604</c:v>
                </c:pt>
                <c:pt idx="1">
                  <c:v>0</c:v>
                </c:pt>
                <c:pt idx="2">
                  <c:v>7.9545102603138149</c:v>
                </c:pt>
                <c:pt idx="3">
                  <c:v>8.2462378668156351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(294)</c:v>
                </c:pt>
                <c:pt idx="1">
                  <c:v>Westmorland General Hospital Elective Surgical Hub (-)</c:v>
                </c:pt>
                <c:pt idx="2">
                  <c:v>Royal Lancaster Infirmary (141)</c:v>
                </c:pt>
                <c:pt idx="3">
                  <c:v>Furness General Hospital (121)</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(294)</c:v>
                </c:pt>
                <c:pt idx="1">
                  <c:v>Westmorland General Hospital Elective Surgical Hub (-)</c:v>
                </c:pt>
                <c:pt idx="2">
                  <c:v>Royal Lancaster Infirmary (141)</c:v>
                </c:pt>
                <c:pt idx="3">
                  <c:v>Furness General Hospital (121)</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(294)</c:v>
                </c:pt>
                <c:pt idx="1">
                  <c:v>Westmorland General Hospital Elective Surgical Hub (-)</c:v>
                </c:pt>
                <c:pt idx="2">
                  <c:v>Royal Lancaster Infirmary (141)</c:v>
                </c:pt>
                <c:pt idx="3">
                  <c:v>Furness General Hospital (121)</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1.8114477729130396</c:v>
                </c:pt>
                <c:pt idx="1">
                  <c:v>0</c:v>
                </c:pt>
                <c:pt idx="2">
                  <c:v>2.0454897396861851</c:v>
                </c:pt>
                <c:pt idx="3">
                  <c:v>1.7537621331843649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(140)</c:v>
                </c:pt>
                <c:pt idx="1">
                  <c:v>Westmorland General Hospital Elective Surgical Hub (-)</c:v>
                </c:pt>
                <c:pt idx="2">
                  <c:v>Royal Lancaster Infirmary (81)</c:v>
                </c:pt>
                <c:pt idx="3">
                  <c:v>Furness General Hospital (46)</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(140)</c:v>
                </c:pt>
                <c:pt idx="1">
                  <c:v>Westmorland General Hospital Elective Surgical Hub (-)</c:v>
                </c:pt>
                <c:pt idx="2">
                  <c:v>Royal Lancaster Infirmary (81)</c:v>
                </c:pt>
                <c:pt idx="3">
                  <c:v>Furness General Hospital (46)</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(140)</c:v>
                </c:pt>
                <c:pt idx="1">
                  <c:v>Westmorland General Hospital Elective Surgical Hub (-)</c:v>
                </c:pt>
                <c:pt idx="2">
                  <c:v>Royal Lancaster Infirmary (81)</c:v>
                </c:pt>
                <c:pt idx="3">
                  <c:v>Furness General Hospital (46)</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(140)</c:v>
                </c:pt>
                <c:pt idx="1">
                  <c:v>Westmorland General Hospital Elective Surgical Hub (-)</c:v>
                </c:pt>
                <c:pt idx="2">
                  <c:v>Royal Lancaster Infirmary (81)</c:v>
                </c:pt>
                <c:pt idx="3">
                  <c:v>Furness General Hospital (46)</c:v>
                </c:pt>
                <c:pt idx="4">
                  <c:v>Westmorland General Hospital (-)</c:v>
                </c:pt>
                <c:pt idx="5">
                  <c:v>Abbey View (-)</c:v>
                </c:pt>
                <c:pt idx="6">
                  <c:v>Millom Community Services (-)</c:v>
                </c:pt>
              </c:strCache>
            </c:strRef>
          </c:cat>
          <c:val>
            <c:numRef>
              <c:f>Sheet1!$G$2:$G$8</c:f>
              <c:numCache>
                <c:formatCode>0.0;;</c:formatCode>
                <c:ptCount val="7"/>
                <c:pt idx="0">
                  <c:v>0</c:v>
                </c:pt>
                <c:pt idx="1">
                  <c:v>0</c:v>
                </c:pt>
                <c:pt idx="2">
                  <c:v>8.4038064373767529</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(140)</c:v>
                </c:pt>
                <c:pt idx="1">
                  <c:v>Westmorland General Hospital Elective Surgical Hub (-)</c:v>
                </c:pt>
                <c:pt idx="2">
                  <c:v>Royal Lancaster Infirmary (81)</c:v>
                </c:pt>
                <c:pt idx="3">
                  <c:v>Furness General Hospital (46)</c:v>
                </c:pt>
                <c:pt idx="4">
                  <c:v>Westmorland General Hospital (-)</c:v>
                </c:pt>
                <c:pt idx="5">
                  <c:v>Abbey View (-)</c:v>
                </c:pt>
                <c:pt idx="6">
                  <c:v>Millom Community Services (-)</c:v>
                </c:pt>
              </c:strCache>
            </c:strRef>
          </c:cat>
          <c:val>
            <c:numRef>
              <c:f>Sheet1!$H$2:$H$8</c:f>
              <c:numCache>
                <c:formatCode>0.0;;</c:formatCode>
                <c:ptCount val="7"/>
                <c:pt idx="0">
                  <c:v>8.5865015867037293</c:v>
                </c:pt>
                <c:pt idx="1">
                  <c:v>0</c:v>
                </c:pt>
                <c:pt idx="2">
                  <c:v>0</c:v>
                </c:pt>
                <c:pt idx="3">
                  <c:v>8.8471523028857177</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(140)</c:v>
                </c:pt>
                <c:pt idx="1">
                  <c:v>Westmorland General Hospital Elective Surgical Hub (-)</c:v>
                </c:pt>
                <c:pt idx="2">
                  <c:v>Royal Lancaster Infirmary (81)</c:v>
                </c:pt>
                <c:pt idx="3">
                  <c:v>Furness General Hospital (46)</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(140)</c:v>
                </c:pt>
                <c:pt idx="1">
                  <c:v>Westmorland General Hospital Elective Surgical Hub (-)</c:v>
                </c:pt>
                <c:pt idx="2">
                  <c:v>Royal Lancaster Infirmary (81)</c:v>
                </c:pt>
                <c:pt idx="3">
                  <c:v>Furness General Hospital (46)</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1.4134984132962707</c:v>
                </c:pt>
                <c:pt idx="1">
                  <c:v>0</c:v>
                </c:pt>
                <c:pt idx="2">
                  <c:v>1.5961935626232471</c:v>
                </c:pt>
                <c:pt idx="3">
                  <c:v>1.1528476971142823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(204)</c:v>
                </c:pt>
                <c:pt idx="1">
                  <c:v>Westmorland General Hospital Elective Surgical Hub (-)</c:v>
                </c:pt>
                <c:pt idx="2">
                  <c:v>Royal Lancaster Infirmary (117)</c:v>
                </c:pt>
                <c:pt idx="3">
                  <c:v>Furness General Hospital (63)</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(204)</c:v>
                </c:pt>
                <c:pt idx="1">
                  <c:v>Westmorland General Hospital Elective Surgical Hub (-)</c:v>
                </c:pt>
                <c:pt idx="2">
                  <c:v>Royal Lancaster Infirmary (117)</c:v>
                </c:pt>
                <c:pt idx="3">
                  <c:v>Furness General Hospital (63)</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(204)</c:v>
                </c:pt>
                <c:pt idx="1">
                  <c:v>Westmorland General Hospital Elective Surgical Hub (-)</c:v>
                </c:pt>
                <c:pt idx="2">
                  <c:v>Royal Lancaster Infirmary (117)</c:v>
                </c:pt>
                <c:pt idx="3">
                  <c:v>Furness General Hospital (63)</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(204)</c:v>
                </c:pt>
                <c:pt idx="1">
                  <c:v>Westmorland General Hospital Elective Surgical Hub (-)</c:v>
                </c:pt>
                <c:pt idx="2">
                  <c:v>Royal Lancaster Infirmary (117)</c:v>
                </c:pt>
                <c:pt idx="3">
                  <c:v>Furness General Hospital (63)</c:v>
                </c:pt>
                <c:pt idx="4">
                  <c:v>Westmorland General Hospital (-)</c:v>
                </c:pt>
                <c:pt idx="5">
                  <c:v>Abbey View (-)</c:v>
                </c:pt>
                <c:pt idx="6">
                  <c:v>Millom Community Services (-)</c:v>
                </c:pt>
              </c:strCache>
            </c:strRef>
          </c:cat>
          <c:val>
            <c:numRef>
              <c:f>Sheet1!$G$2:$G$8</c:f>
              <c:numCache>
                <c:formatCode>0.0;;</c:formatCode>
                <c:ptCount val="7"/>
                <c:pt idx="0">
                  <c:v>6.4628462920874039</c:v>
                </c:pt>
                <c:pt idx="1">
                  <c:v>0</c:v>
                </c:pt>
                <c:pt idx="2">
                  <c:v>5.6696093398893233</c:v>
                </c:pt>
                <c:pt idx="3">
                  <c:v>7.065949354267234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(204)</c:v>
                </c:pt>
                <c:pt idx="1">
                  <c:v>Westmorland General Hospital Elective Surgical Hub (-)</c:v>
                </c:pt>
                <c:pt idx="2">
                  <c:v>Royal Lancaster Infirmary (117)</c:v>
                </c:pt>
                <c:pt idx="3">
                  <c:v>Furness General Hospital (63)</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(204)</c:v>
                </c:pt>
                <c:pt idx="1">
                  <c:v>Westmorland General Hospital Elective Surgical Hub (-)</c:v>
                </c:pt>
                <c:pt idx="2">
                  <c:v>Royal Lancaster Infirmary (117)</c:v>
                </c:pt>
                <c:pt idx="3">
                  <c:v>Furness General Hospital (63)</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(204)</c:v>
                </c:pt>
                <c:pt idx="1">
                  <c:v>Westmorland General Hospital Elective Surgical Hub (-)</c:v>
                </c:pt>
                <c:pt idx="2">
                  <c:v>Royal Lancaster Infirmary (117)</c:v>
                </c:pt>
                <c:pt idx="3">
                  <c:v>Furness General Hospital (63)</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3.5371537079125961</c:v>
                </c:pt>
                <c:pt idx="1">
                  <c:v>0</c:v>
                </c:pt>
                <c:pt idx="2">
                  <c:v>4.3303906601106767</c:v>
                </c:pt>
                <c:pt idx="3">
                  <c:v>2.934050645732766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(42)</c:v>
                </c:pt>
                <c:pt idx="2">
                  <c:v>Royal Lancaster Infirmary (263)</c:v>
                </c:pt>
                <c:pt idx="3">
                  <c:v>Furness General Hospital (176)</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(42)</c:v>
                </c:pt>
                <c:pt idx="2">
                  <c:v>Royal Lancaster Infirmary (263)</c:v>
                </c:pt>
                <c:pt idx="3">
                  <c:v>Furness General Hospital (176)</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(42)</c:v>
                </c:pt>
                <c:pt idx="2">
                  <c:v>Royal Lancaster Infirmary (263)</c:v>
                </c:pt>
                <c:pt idx="3">
                  <c:v>Furness General Hospital (176)</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(42)</c:v>
                </c:pt>
                <c:pt idx="2">
                  <c:v>Royal Lancaster Infirmary (263)</c:v>
                </c:pt>
                <c:pt idx="3">
                  <c:v>Furness General Hospital (176)</c:v>
                </c:pt>
                <c:pt idx="4">
                  <c:v>Westmorland General Hospital (-)</c:v>
                </c:pt>
                <c:pt idx="5">
                  <c:v>Abbey View (-)</c:v>
                </c:pt>
                <c:pt idx="6">
                  <c:v>Millom Community Services (-)</c:v>
                </c:pt>
              </c:strCache>
            </c:strRef>
          </c:cat>
          <c:val>
            <c:numRef>
              <c:f>Sheet1!$G$2:$G$8</c:f>
              <c:numCache>
                <c:formatCode>0.0;;</c:formatCode>
                <c:ptCount val="7"/>
                <c:pt idx="0">
                  <c:v>9.5637935151147548</c:v>
                </c:pt>
                <c:pt idx="1">
                  <c:v>0</c:v>
                </c:pt>
                <c:pt idx="2">
                  <c:v>9.3696781903272264</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(42)</c:v>
                </c:pt>
                <c:pt idx="2">
                  <c:v>Royal Lancaster Infirmary (263)</c:v>
                </c:pt>
                <c:pt idx="3">
                  <c:v>Furness General Hospital (176)</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(42)</c:v>
                </c:pt>
                <c:pt idx="2">
                  <c:v>Royal Lancaster Infirmary (263)</c:v>
                </c:pt>
                <c:pt idx="3">
                  <c:v>Furness General Hospital (176)</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(42)</c:v>
                </c:pt>
                <c:pt idx="2">
                  <c:v>Royal Lancaster Infirmary (263)</c:v>
                </c:pt>
                <c:pt idx="3">
                  <c:v>Furness General Hospital (176)</c:v>
                </c:pt>
                <c:pt idx="4">
                  <c:v>Westmorland General Hospital (-)</c:v>
                </c:pt>
                <c:pt idx="5">
                  <c:v>Abbey View (-)</c:v>
                </c:pt>
                <c:pt idx="6">
                  <c:v>Millom Community Services (-)</c:v>
                </c:pt>
              </c:strCache>
            </c:strRef>
          </c:cat>
          <c:val>
            <c:numRef>
              <c:f>Sheet1!$J$2:$J$8</c:f>
              <c:numCache>
                <c:formatCode>0.0;;</c:formatCode>
                <c:ptCount val="7"/>
                <c:pt idx="0">
                  <c:v>0</c:v>
                </c:pt>
                <c:pt idx="1">
                  <c:v>10</c:v>
                </c:pt>
                <c:pt idx="2">
                  <c:v>0</c:v>
                </c:pt>
                <c:pt idx="3">
                  <c:v>9.8001911291407442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0.43620648488524516</c:v>
                </c:pt>
                <c:pt idx="1">
                  <c:v>0</c:v>
                </c:pt>
                <c:pt idx="2">
                  <c:v>0.63032180967277363</c:v>
                </c:pt>
                <c:pt idx="3">
                  <c:v>0.1998088708592558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(468)</c:v>
                </c:pt>
                <c:pt idx="1">
                  <c:v>Westmorland General Hospital Elective Surgical Hub (38)</c:v>
                </c:pt>
                <c:pt idx="2">
                  <c:v>Royal Lancaster Infirmary (260)</c:v>
                </c:pt>
                <c:pt idx="3">
                  <c:v>Furness General Hospital (166)</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(468)</c:v>
                </c:pt>
                <c:pt idx="1">
                  <c:v>Westmorland General Hospital Elective Surgical Hub (38)</c:v>
                </c:pt>
                <c:pt idx="2">
                  <c:v>Royal Lancaster Infirmary (260)</c:v>
                </c:pt>
                <c:pt idx="3">
                  <c:v>Furness General Hospital (166)</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(468)</c:v>
                </c:pt>
                <c:pt idx="1">
                  <c:v>Westmorland General Hospital Elective Surgical Hub (38)</c:v>
                </c:pt>
                <c:pt idx="2">
                  <c:v>Royal Lancaster Infirmary (260)</c:v>
                </c:pt>
                <c:pt idx="3">
                  <c:v>Furness General Hospital (166)</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(468)</c:v>
                </c:pt>
                <c:pt idx="1">
                  <c:v>Westmorland General Hospital Elective Surgical Hub (38)</c:v>
                </c:pt>
                <c:pt idx="2">
                  <c:v>Royal Lancaster Infirmary (260)</c:v>
                </c:pt>
                <c:pt idx="3">
                  <c:v>Furness General Hospital (166)</c:v>
                </c:pt>
                <c:pt idx="4">
                  <c:v>Westmorland General Hospital (-)</c:v>
                </c:pt>
                <c:pt idx="5">
                  <c:v>Abbey View (-)</c:v>
                </c:pt>
                <c:pt idx="6">
                  <c:v>Millom Community Services (-)</c:v>
                </c:pt>
              </c:strCache>
            </c:strRef>
          </c:cat>
          <c:val>
            <c:numRef>
              <c:f>Sheet1!$G$2:$G$8</c:f>
              <c:numCache>
                <c:formatCode>0.0;;</c:formatCode>
                <c:ptCount val="7"/>
                <c:pt idx="0">
                  <c:v>8.7931324581743944</c:v>
                </c:pt>
                <c:pt idx="1">
                  <c:v>8.21546999626195</c:v>
                </c:pt>
                <c:pt idx="2">
                  <c:v>8.7637119411469069</c:v>
                </c:pt>
                <c:pt idx="3">
                  <c:v>8.9600365218878171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(468)</c:v>
                </c:pt>
                <c:pt idx="1">
                  <c:v>Westmorland General Hospital Elective Surgical Hub (38)</c:v>
                </c:pt>
                <c:pt idx="2">
                  <c:v>Royal Lancaster Infirmary (260)</c:v>
                </c:pt>
                <c:pt idx="3">
                  <c:v>Furness General Hospital (166)</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(468)</c:v>
                </c:pt>
                <c:pt idx="1">
                  <c:v>Westmorland General Hospital Elective Surgical Hub (38)</c:v>
                </c:pt>
                <c:pt idx="2">
                  <c:v>Royal Lancaster Infirmary (260)</c:v>
                </c:pt>
                <c:pt idx="3">
                  <c:v>Furness General Hospital (166)</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(468)</c:v>
                </c:pt>
                <c:pt idx="1">
                  <c:v>Westmorland General Hospital Elective Surgical Hub (38)</c:v>
                </c:pt>
                <c:pt idx="2">
                  <c:v>Royal Lancaster Infirmary (260)</c:v>
                </c:pt>
                <c:pt idx="3">
                  <c:v>Furness General Hospital (166)</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1.2068675418256056</c:v>
                </c:pt>
                <c:pt idx="1">
                  <c:v>1.78453000373805</c:v>
                </c:pt>
                <c:pt idx="2">
                  <c:v>1.2362880588530931</c:v>
                </c:pt>
                <c:pt idx="3">
                  <c:v>1.0399634781121829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(520)</c:v>
                </c:pt>
                <c:pt idx="1">
                  <c:v>Westmorland General Hospital Elective Surgical Hub (42)</c:v>
                </c:pt>
                <c:pt idx="2">
                  <c:v>Royal Lancaster Infirmary (290)</c:v>
                </c:pt>
                <c:pt idx="3">
                  <c:v>Furness General Hospital (184)</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(520)</c:v>
                </c:pt>
                <c:pt idx="1">
                  <c:v>Westmorland General Hospital Elective Surgical Hub (42)</c:v>
                </c:pt>
                <c:pt idx="2">
                  <c:v>Royal Lancaster Infirmary (290)</c:v>
                </c:pt>
                <c:pt idx="3">
                  <c:v>Furness General Hospital (184)</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(520)</c:v>
                </c:pt>
                <c:pt idx="1">
                  <c:v>Westmorland General Hospital Elective Surgical Hub (42)</c:v>
                </c:pt>
                <c:pt idx="2">
                  <c:v>Royal Lancaster Infirmary (290)</c:v>
                </c:pt>
                <c:pt idx="3">
                  <c:v>Furness General Hospital (184)</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(520)</c:v>
                </c:pt>
                <c:pt idx="1">
                  <c:v>Westmorland General Hospital Elective Surgical Hub (42)</c:v>
                </c:pt>
                <c:pt idx="2">
                  <c:v>Royal Lancaster Infirmary (290)</c:v>
                </c:pt>
                <c:pt idx="3">
                  <c:v>Furness General Hospital (184)</c:v>
                </c:pt>
                <c:pt idx="4">
                  <c:v>Westmorland General Hospital (-)</c:v>
                </c:pt>
                <c:pt idx="5">
                  <c:v>Abbey View (-)</c:v>
                </c:pt>
                <c:pt idx="6">
                  <c:v>Millom Community Services (-)</c:v>
                </c:pt>
              </c:strCache>
            </c:strRef>
          </c:cat>
          <c:val>
            <c:numRef>
              <c:f>Sheet1!$G$2:$G$8</c:f>
              <c:numCache>
                <c:formatCode>0.0;;</c:formatCode>
                <c:ptCount val="7"/>
                <c:pt idx="0">
                  <c:v>9.0703528211564119</c:v>
                </c:pt>
                <c:pt idx="1">
                  <c:v>8.3041722392678246</c:v>
                </c:pt>
                <c:pt idx="2">
                  <c:v>9.0911260605585014</c:v>
                </c:pt>
                <c:pt idx="3">
                  <c:v>9.2348176109042281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(520)</c:v>
                </c:pt>
                <c:pt idx="1">
                  <c:v>Westmorland General Hospital Elective Surgical Hub (42)</c:v>
                </c:pt>
                <c:pt idx="2">
                  <c:v>Royal Lancaster Infirmary (290)</c:v>
                </c:pt>
                <c:pt idx="3">
                  <c:v>Furness General Hospital (184)</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(520)</c:v>
                </c:pt>
                <c:pt idx="1">
                  <c:v>Westmorland General Hospital Elective Surgical Hub (42)</c:v>
                </c:pt>
                <c:pt idx="2">
                  <c:v>Royal Lancaster Infirmary (290)</c:v>
                </c:pt>
                <c:pt idx="3">
                  <c:v>Furness General Hospital (184)</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(520)</c:v>
                </c:pt>
                <c:pt idx="1">
                  <c:v>Westmorland General Hospital Elective Surgical Hub (42)</c:v>
                </c:pt>
                <c:pt idx="2">
                  <c:v>Royal Lancaster Infirmary (290)</c:v>
                </c:pt>
                <c:pt idx="3">
                  <c:v>Furness General Hospital (184)</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0.92964717884358805</c:v>
                </c:pt>
                <c:pt idx="1">
                  <c:v>1.6958277607321754</c:v>
                </c:pt>
                <c:pt idx="2">
                  <c:v>0.90887393944149864</c:v>
                </c:pt>
                <c:pt idx="3">
                  <c:v>0.76518238909577185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(42)</c:v>
                </c:pt>
                <c:pt idx="2">
                  <c:v>Royal Lancaster Infirmary (288)</c:v>
                </c:pt>
                <c:pt idx="3">
                  <c:v>Furness General Hospital (180)</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(42)</c:v>
                </c:pt>
                <c:pt idx="2">
                  <c:v>Royal Lancaster Infirmary (288)</c:v>
                </c:pt>
                <c:pt idx="3">
                  <c:v>Furness General Hospital (180)</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(42)</c:v>
                </c:pt>
                <c:pt idx="2">
                  <c:v>Royal Lancaster Infirmary (288)</c:v>
                </c:pt>
                <c:pt idx="3">
                  <c:v>Furness General Hospital (180)</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(42)</c:v>
                </c:pt>
                <c:pt idx="2">
                  <c:v>Royal Lancaster Infirmary (288)</c:v>
                </c:pt>
                <c:pt idx="3">
                  <c:v>Furness General Hospital (180)</c:v>
                </c:pt>
                <c:pt idx="4">
                  <c:v>Westmorland General Hospital (-)</c:v>
                </c:pt>
                <c:pt idx="5">
                  <c:v>Abbey View (-)</c:v>
                </c:pt>
                <c:pt idx="6">
                  <c:v>Millom Community Services (-)</c:v>
                </c:pt>
              </c:strCache>
            </c:strRef>
          </c:cat>
          <c:val>
            <c:numRef>
              <c:f>Sheet1!$G$2:$G$8</c:f>
              <c:numCache>
                <c:formatCode>0.0;;</c:formatCode>
                <c:ptCount val="7"/>
                <c:pt idx="0">
                  <c:v>8.8833552649871059</c:v>
                </c:pt>
                <c:pt idx="1">
                  <c:v>8.4111479387361623</c:v>
                </c:pt>
                <c:pt idx="2">
                  <c:v>8.8672726454978505</c:v>
                </c:pt>
                <c:pt idx="3">
                  <c:v>8.9899633602711635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(42)</c:v>
                </c:pt>
                <c:pt idx="2">
                  <c:v>Royal Lancaster Infirmary (288)</c:v>
                </c:pt>
                <c:pt idx="3">
                  <c:v>Furness General Hospital (180)</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(42)</c:v>
                </c:pt>
                <c:pt idx="2">
                  <c:v>Royal Lancaster Infirmary (288)</c:v>
                </c:pt>
                <c:pt idx="3">
                  <c:v>Furness General Hospital (180)</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(42)</c:v>
                </c:pt>
                <c:pt idx="2">
                  <c:v>Royal Lancaster Infirmary (288)</c:v>
                </c:pt>
                <c:pt idx="3">
                  <c:v>Furness General Hospital (180)</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1.1166447350128941</c:v>
                </c:pt>
                <c:pt idx="1">
                  <c:v>1.5888520612638377</c:v>
                </c:pt>
                <c:pt idx="2">
                  <c:v>1.1327273545021495</c:v>
                </c:pt>
                <c:pt idx="3">
                  <c:v>1.0100366397288365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(488)</c:v>
                </c:pt>
                <c:pt idx="1">
                  <c:v>Westmorland General Hospital Elective Surgical Hub (40)</c:v>
                </c:pt>
                <c:pt idx="2">
                  <c:v>Royal Lancaster Infirmary (272)</c:v>
                </c:pt>
                <c:pt idx="3">
                  <c:v>Furness General Hospital (172)</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(488)</c:v>
                </c:pt>
                <c:pt idx="1">
                  <c:v>Westmorland General Hospital Elective Surgical Hub (40)</c:v>
                </c:pt>
                <c:pt idx="2">
                  <c:v>Royal Lancaster Infirmary (272)</c:v>
                </c:pt>
                <c:pt idx="3">
                  <c:v>Furness General Hospital (172)</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(488)</c:v>
                </c:pt>
                <c:pt idx="1">
                  <c:v>Westmorland General Hospital Elective Surgical Hub (40)</c:v>
                </c:pt>
                <c:pt idx="2">
                  <c:v>Royal Lancaster Infirmary (272)</c:v>
                </c:pt>
                <c:pt idx="3">
                  <c:v>Furness General Hospital (172)</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(488)</c:v>
                </c:pt>
                <c:pt idx="1">
                  <c:v>Westmorland General Hospital Elective Surgical Hub (40)</c:v>
                </c:pt>
                <c:pt idx="2">
                  <c:v>Royal Lancaster Infirmary (272)</c:v>
                </c:pt>
                <c:pt idx="3">
                  <c:v>Furness General Hospital (172)</c:v>
                </c:pt>
                <c:pt idx="4">
                  <c:v>Westmorland General Hospital (-)</c:v>
                </c:pt>
                <c:pt idx="5">
                  <c:v>Abbey View (-)</c:v>
                </c:pt>
                <c:pt idx="6">
                  <c:v>Millom Community Services (-)</c:v>
                </c:pt>
              </c:strCache>
            </c:strRef>
          </c:cat>
          <c:val>
            <c:numRef>
              <c:f>Sheet1!$G$2:$G$8</c:f>
              <c:numCache>
                <c:formatCode>0.0;;</c:formatCode>
                <c:ptCount val="7"/>
                <c:pt idx="0">
                  <c:v>8.9162823736007564</c:v>
                </c:pt>
                <c:pt idx="1">
                  <c:v>8.3566789789827958</c:v>
                </c:pt>
                <c:pt idx="2">
                  <c:v>8.7684801802019443</c:v>
                </c:pt>
                <c:pt idx="3">
                  <c:v>9.0961251448566802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(488)</c:v>
                </c:pt>
                <c:pt idx="1">
                  <c:v>Westmorland General Hospital Elective Surgical Hub (40)</c:v>
                </c:pt>
                <c:pt idx="2">
                  <c:v>Royal Lancaster Infirmary (272)</c:v>
                </c:pt>
                <c:pt idx="3">
                  <c:v>Furness General Hospital (172)</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(488)</c:v>
                </c:pt>
                <c:pt idx="1">
                  <c:v>Westmorland General Hospital Elective Surgical Hub (40)</c:v>
                </c:pt>
                <c:pt idx="2">
                  <c:v>Royal Lancaster Infirmary (272)</c:v>
                </c:pt>
                <c:pt idx="3">
                  <c:v>Furness General Hospital (172)</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(488)</c:v>
                </c:pt>
                <c:pt idx="1">
                  <c:v>Westmorland General Hospital Elective Surgical Hub (40)</c:v>
                </c:pt>
                <c:pt idx="2">
                  <c:v>Royal Lancaster Infirmary (272)</c:v>
                </c:pt>
                <c:pt idx="3">
                  <c:v>Furness General Hospital (172)</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1.0837176263992436</c:v>
                </c:pt>
                <c:pt idx="1">
                  <c:v>1.6433210210172042</c:v>
                </c:pt>
                <c:pt idx="2">
                  <c:v>1.2315198197980557</c:v>
                </c:pt>
                <c:pt idx="3">
                  <c:v>0.90387485514331978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(521)</c:v>
                </c:pt>
                <c:pt idx="1">
                  <c:v>Westmorland General Hospital Elective Surgical Hub (42)</c:v>
                </c:pt>
                <c:pt idx="2">
                  <c:v>Royal Lancaster Infirmary (290)</c:v>
                </c:pt>
                <c:pt idx="3">
                  <c:v>Furness General Hospital (185)</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(521)</c:v>
                </c:pt>
                <c:pt idx="1">
                  <c:v>Westmorland General Hospital Elective Surgical Hub (42)</c:v>
                </c:pt>
                <c:pt idx="2">
                  <c:v>Royal Lancaster Infirmary (290)</c:v>
                </c:pt>
                <c:pt idx="3">
                  <c:v>Furness General Hospital (185)</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(521)</c:v>
                </c:pt>
                <c:pt idx="1">
                  <c:v>Westmorland General Hospital Elective Surgical Hub (42)</c:v>
                </c:pt>
                <c:pt idx="2">
                  <c:v>Royal Lancaster Infirmary (290)</c:v>
                </c:pt>
                <c:pt idx="3">
                  <c:v>Furness General Hospital (185)</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(521)</c:v>
                </c:pt>
                <c:pt idx="1">
                  <c:v>Westmorland General Hospital Elective Surgical Hub (42)</c:v>
                </c:pt>
                <c:pt idx="2">
                  <c:v>Royal Lancaster Infirmary (290)</c:v>
                </c:pt>
                <c:pt idx="3">
                  <c:v>Furness General Hospital (185)</c:v>
                </c:pt>
                <c:pt idx="4">
                  <c:v>Westmorland General Hospital (-)</c:v>
                </c:pt>
                <c:pt idx="5">
                  <c:v>Abbey View (-)</c:v>
                </c:pt>
                <c:pt idx="6">
                  <c:v>Millom Community Services (-)</c:v>
                </c:pt>
              </c:strCache>
            </c:strRef>
          </c:cat>
          <c:val>
            <c:numRef>
              <c:f>Sheet1!$G$2:$G$8</c:f>
              <c:numCache>
                <c:formatCode>0.0;;</c:formatCode>
                <c:ptCount val="7"/>
                <c:pt idx="0">
                  <c:v>9.0681820249260063</c:v>
                </c:pt>
                <c:pt idx="1">
                  <c:v>8.5098436935257489</c:v>
                </c:pt>
                <c:pt idx="2">
                  <c:v>8.939595528457378</c:v>
                </c:pt>
                <c:pt idx="3">
                  <c:v>9.2086425612748375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(521)</c:v>
                </c:pt>
                <c:pt idx="1">
                  <c:v>Westmorland General Hospital Elective Surgical Hub (42)</c:v>
                </c:pt>
                <c:pt idx="2">
                  <c:v>Royal Lancaster Infirmary (290)</c:v>
                </c:pt>
                <c:pt idx="3">
                  <c:v>Furness General Hospital (185)</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(521)</c:v>
                </c:pt>
                <c:pt idx="1">
                  <c:v>Westmorland General Hospital Elective Surgical Hub (42)</c:v>
                </c:pt>
                <c:pt idx="2">
                  <c:v>Royal Lancaster Infirmary (290)</c:v>
                </c:pt>
                <c:pt idx="3">
                  <c:v>Furness General Hospital (185)</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(521)</c:v>
                </c:pt>
                <c:pt idx="1">
                  <c:v>Westmorland General Hospital Elective Surgical Hub (42)</c:v>
                </c:pt>
                <c:pt idx="2">
                  <c:v>Royal Lancaster Infirmary (290)</c:v>
                </c:pt>
                <c:pt idx="3">
                  <c:v>Furness General Hospital (185)</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0.93181797507399367</c:v>
                </c:pt>
                <c:pt idx="1">
                  <c:v>1.4901563064742511</c:v>
                </c:pt>
                <c:pt idx="2">
                  <c:v>1.060404471542622</c:v>
                </c:pt>
                <c:pt idx="3">
                  <c:v>0.79135743872516251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(511)</c:v>
                </c:pt>
                <c:pt idx="1">
                  <c:v>Westmorland General Hospital Elective Surgical Hub (42)</c:v>
                </c:pt>
                <c:pt idx="2">
                  <c:v>Royal Lancaster Infirmary (281)</c:v>
                </c:pt>
                <c:pt idx="3">
                  <c:v>Furness General Hospital (184)</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(511)</c:v>
                </c:pt>
                <c:pt idx="1">
                  <c:v>Westmorland General Hospital Elective Surgical Hub (42)</c:v>
                </c:pt>
                <c:pt idx="2">
                  <c:v>Royal Lancaster Infirmary (281)</c:v>
                </c:pt>
                <c:pt idx="3">
                  <c:v>Furness General Hospital (184)</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(511)</c:v>
                </c:pt>
                <c:pt idx="1">
                  <c:v>Westmorland General Hospital Elective Surgical Hub (42)</c:v>
                </c:pt>
                <c:pt idx="2">
                  <c:v>Royal Lancaster Infirmary (281)</c:v>
                </c:pt>
                <c:pt idx="3">
                  <c:v>Furness General Hospital (184)</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(511)</c:v>
                </c:pt>
                <c:pt idx="1">
                  <c:v>Westmorland General Hospital Elective Surgical Hub (42)</c:v>
                </c:pt>
                <c:pt idx="2">
                  <c:v>Royal Lancaster Infirmary (281)</c:v>
                </c:pt>
                <c:pt idx="3">
                  <c:v>Furness General Hospital (184)</c:v>
                </c:pt>
                <c:pt idx="4">
                  <c:v>Westmorland General Hospital (-)</c:v>
                </c:pt>
                <c:pt idx="5">
                  <c:v>Abbey View (-)</c:v>
                </c:pt>
                <c:pt idx="6">
                  <c:v>Millom Community Services (-)</c:v>
                </c:pt>
              </c:strCache>
            </c:strRef>
          </c:cat>
          <c:val>
            <c:numRef>
              <c:f>Sheet1!$G$2:$G$8</c:f>
              <c:numCache>
                <c:formatCode>0.0;;</c:formatCode>
                <c:ptCount val="7"/>
                <c:pt idx="0">
                  <c:v>0</c:v>
                </c:pt>
                <c:pt idx="1">
                  <c:v>9.1779076436134854</c:v>
                </c:pt>
                <c:pt idx="2">
                  <c:v>8.9938685922059083</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(511)</c:v>
                </c:pt>
                <c:pt idx="1">
                  <c:v>Westmorland General Hospital Elective Surgical Hub (42)</c:v>
                </c:pt>
                <c:pt idx="2">
                  <c:v>Royal Lancaster Infirmary (281)</c:v>
                </c:pt>
                <c:pt idx="3">
                  <c:v>Furness General Hospital (184)</c:v>
                </c:pt>
                <c:pt idx="4">
                  <c:v>Westmorland General Hospital (-)</c:v>
                </c:pt>
                <c:pt idx="5">
                  <c:v>Abbey View (-)</c:v>
                </c:pt>
                <c:pt idx="6">
                  <c:v>Millom Community Services (-)</c:v>
                </c:pt>
              </c:strCache>
            </c:strRef>
          </c:cat>
          <c:val>
            <c:numRef>
              <c:f>Sheet1!$H$2:$H$8</c:f>
              <c:numCache>
                <c:formatCode>0.0;;</c:formatCode>
                <c:ptCount val="7"/>
                <c:pt idx="0">
                  <c:v>9.1670851860473004</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(511)</c:v>
                </c:pt>
                <c:pt idx="1">
                  <c:v>Westmorland General Hospital Elective Surgical Hub (42)</c:v>
                </c:pt>
                <c:pt idx="2">
                  <c:v>Royal Lancaster Infirmary (281)</c:v>
                </c:pt>
                <c:pt idx="3">
                  <c:v>Furness General Hospital (184)</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9.376021029688177</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(511)</c:v>
                </c:pt>
                <c:pt idx="1">
                  <c:v>Westmorland General Hospital Elective Surgical Hub (42)</c:v>
                </c:pt>
                <c:pt idx="2">
                  <c:v>Royal Lancaster Infirmary (281)</c:v>
                </c:pt>
                <c:pt idx="3">
                  <c:v>Furness General Hospital (184)</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0.83291481395269962</c:v>
                </c:pt>
                <c:pt idx="1">
                  <c:v>0.82209235638651457</c:v>
                </c:pt>
                <c:pt idx="2">
                  <c:v>1.0061314077940917</c:v>
                </c:pt>
                <c:pt idx="3">
                  <c:v>0.62397897031182303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(41)</c:v>
                </c:pt>
                <c:pt idx="2">
                  <c:v>Royal Lancaster Infirmary (287)</c:v>
                </c:pt>
                <c:pt idx="3">
                  <c:v>Furness General Hospital (182)</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(41)</c:v>
                </c:pt>
                <c:pt idx="2">
                  <c:v>Royal Lancaster Infirmary (287)</c:v>
                </c:pt>
                <c:pt idx="3">
                  <c:v>Furness General Hospital (182)</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(41)</c:v>
                </c:pt>
                <c:pt idx="2">
                  <c:v>Royal Lancaster Infirmary (287)</c:v>
                </c:pt>
                <c:pt idx="3">
                  <c:v>Furness General Hospital (182)</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(41)</c:v>
                </c:pt>
                <c:pt idx="2">
                  <c:v>Royal Lancaster Infirmary (287)</c:v>
                </c:pt>
                <c:pt idx="3">
                  <c:v>Furness General Hospital (182)</c:v>
                </c:pt>
                <c:pt idx="4">
                  <c:v>Westmorland General Hospital (-)</c:v>
                </c:pt>
                <c:pt idx="5">
                  <c:v>Abbey View (-)</c:v>
                </c:pt>
                <c:pt idx="6">
                  <c:v>Millom Community Services (-)</c:v>
                </c:pt>
              </c:strCache>
            </c:strRef>
          </c:cat>
          <c:val>
            <c:numRef>
              <c:f>Sheet1!$G$2:$G$8</c:f>
              <c:numCache>
                <c:formatCode>0.0;;</c:formatCode>
                <c:ptCount val="7"/>
                <c:pt idx="0">
                  <c:v>7.9883054577821584</c:v>
                </c:pt>
                <c:pt idx="1">
                  <c:v>7.7055351006663653</c:v>
                </c:pt>
                <c:pt idx="2">
                  <c:v>7.6565071710871084</c:v>
                </c:pt>
                <c:pt idx="3">
                  <c:v>8.1816075429704895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(41)</c:v>
                </c:pt>
                <c:pt idx="2">
                  <c:v>Royal Lancaster Infirmary (287)</c:v>
                </c:pt>
                <c:pt idx="3">
                  <c:v>Furness General Hospital (182)</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(41)</c:v>
                </c:pt>
                <c:pt idx="2">
                  <c:v>Royal Lancaster Infirmary (287)</c:v>
                </c:pt>
                <c:pt idx="3">
                  <c:v>Furness General Hospital (182)</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(514)</c:v>
                </c:pt>
                <c:pt idx="1">
                  <c:v>Westmorland General Hospital Elective Surgical Hub (41)</c:v>
                </c:pt>
                <c:pt idx="2">
                  <c:v>Royal Lancaster Infirmary (287)</c:v>
                </c:pt>
                <c:pt idx="3">
                  <c:v>Furness General Hospital (182)</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2.0116945422178416</c:v>
                </c:pt>
                <c:pt idx="1">
                  <c:v>2.2944648993336347</c:v>
                </c:pt>
                <c:pt idx="2">
                  <c:v>2.3434928289128916</c:v>
                </c:pt>
                <c:pt idx="3">
                  <c:v>1.8183924570295105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(472)</c:v>
                </c:pt>
                <c:pt idx="1">
                  <c:v>Westmorland General Hospital Elective Surgical Hub (39)</c:v>
                </c:pt>
                <c:pt idx="2">
                  <c:v>Royal Lancaster Infirmary (262)</c:v>
                </c:pt>
                <c:pt idx="3">
                  <c:v>Furness General Hospital (167)</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(472)</c:v>
                </c:pt>
                <c:pt idx="1">
                  <c:v>Westmorland General Hospital Elective Surgical Hub (39)</c:v>
                </c:pt>
                <c:pt idx="2">
                  <c:v>Royal Lancaster Infirmary (262)</c:v>
                </c:pt>
                <c:pt idx="3">
                  <c:v>Furness General Hospital (167)</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(472)</c:v>
                </c:pt>
                <c:pt idx="1">
                  <c:v>Westmorland General Hospital Elective Surgical Hub (39)</c:v>
                </c:pt>
                <c:pt idx="2">
                  <c:v>Royal Lancaster Infirmary (262)</c:v>
                </c:pt>
                <c:pt idx="3">
                  <c:v>Furness General Hospital (167)</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(472)</c:v>
                </c:pt>
                <c:pt idx="1">
                  <c:v>Westmorland General Hospital Elective Surgical Hub (39)</c:v>
                </c:pt>
                <c:pt idx="2">
                  <c:v>Royal Lancaster Infirmary (262)</c:v>
                </c:pt>
                <c:pt idx="3">
                  <c:v>Furness General Hospital (167)</c:v>
                </c:pt>
                <c:pt idx="4">
                  <c:v>Westmorland General Hospital (-)</c:v>
                </c:pt>
                <c:pt idx="5">
                  <c:v>Abbey View (-)</c:v>
                </c:pt>
                <c:pt idx="6">
                  <c:v>Millom Community Services (-)</c:v>
                </c:pt>
              </c:strCache>
            </c:strRef>
          </c:cat>
          <c:val>
            <c:numRef>
              <c:f>Sheet1!$G$2:$G$8</c:f>
              <c:numCache>
                <c:formatCode>0.0;;</c:formatCode>
                <c:ptCount val="7"/>
                <c:pt idx="0">
                  <c:v>8.0221074770613665</c:v>
                </c:pt>
                <c:pt idx="1">
                  <c:v>6.5777945785431502</c:v>
                </c:pt>
                <c:pt idx="2">
                  <c:v>7.821936301765394</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(472)</c:v>
                </c:pt>
                <c:pt idx="1">
                  <c:v>Westmorland General Hospital Elective Surgical Hub (39)</c:v>
                </c:pt>
                <c:pt idx="2">
                  <c:v>Royal Lancaster Infirmary (262)</c:v>
                </c:pt>
                <c:pt idx="3">
                  <c:v>Furness General Hospital (167)</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(472)</c:v>
                </c:pt>
                <c:pt idx="1">
                  <c:v>Westmorland General Hospital Elective Surgical Hub (39)</c:v>
                </c:pt>
                <c:pt idx="2">
                  <c:v>Royal Lancaster Infirmary (262)</c:v>
                </c:pt>
                <c:pt idx="3">
                  <c:v>Furness General Hospital (167)</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8.4880143259198597</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(472)</c:v>
                </c:pt>
                <c:pt idx="1">
                  <c:v>Westmorland General Hospital Elective Surgical Hub (39)</c:v>
                </c:pt>
                <c:pt idx="2">
                  <c:v>Royal Lancaster Infirmary (262)</c:v>
                </c:pt>
                <c:pt idx="3">
                  <c:v>Furness General Hospital (167)</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1.9778925229386335</c:v>
                </c:pt>
                <c:pt idx="1">
                  <c:v>3.4222054214568498</c:v>
                </c:pt>
                <c:pt idx="2">
                  <c:v>2.178063698234606</c:v>
                </c:pt>
                <c:pt idx="3">
                  <c:v>1.5119856740801403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(495)</c:v>
                </c:pt>
                <c:pt idx="1">
                  <c:v>Westmorland General Hospital Elective Surgical Hub (40)</c:v>
                </c:pt>
                <c:pt idx="2">
                  <c:v>Royal Lancaster Infirmary (274)</c:v>
                </c:pt>
                <c:pt idx="3">
                  <c:v>Furness General Hospital (177)</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(495)</c:v>
                </c:pt>
                <c:pt idx="1">
                  <c:v>Westmorland General Hospital Elective Surgical Hub (40)</c:v>
                </c:pt>
                <c:pt idx="2">
                  <c:v>Royal Lancaster Infirmary (274)</c:v>
                </c:pt>
                <c:pt idx="3">
                  <c:v>Furness General Hospital (177)</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(495)</c:v>
                </c:pt>
                <c:pt idx="1">
                  <c:v>Westmorland General Hospital Elective Surgical Hub (40)</c:v>
                </c:pt>
                <c:pt idx="2">
                  <c:v>Royal Lancaster Infirmary (274)</c:v>
                </c:pt>
                <c:pt idx="3">
                  <c:v>Furness General Hospital (177)</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(495)</c:v>
                </c:pt>
                <c:pt idx="1">
                  <c:v>Westmorland General Hospital Elective Surgical Hub (40)</c:v>
                </c:pt>
                <c:pt idx="2">
                  <c:v>Royal Lancaster Infirmary (274)</c:v>
                </c:pt>
                <c:pt idx="3">
                  <c:v>Furness General Hospital (177)</c:v>
                </c:pt>
                <c:pt idx="4">
                  <c:v>Westmorland General Hospital (-)</c:v>
                </c:pt>
                <c:pt idx="5">
                  <c:v>Abbey View (-)</c:v>
                </c:pt>
                <c:pt idx="6">
                  <c:v>Millom Community Services (-)</c:v>
                </c:pt>
              </c:strCache>
            </c:strRef>
          </c:cat>
          <c:val>
            <c:numRef>
              <c:f>Sheet1!$G$2:$G$8</c:f>
              <c:numCache>
                <c:formatCode>0.0;;</c:formatCode>
                <c:ptCount val="7"/>
                <c:pt idx="0">
                  <c:v>7.3622172481311399</c:v>
                </c:pt>
                <c:pt idx="1">
                  <c:v>6.9822257605378359</c:v>
                </c:pt>
                <c:pt idx="2">
                  <c:v>7.0558757399657761</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(495)</c:v>
                </c:pt>
                <c:pt idx="1">
                  <c:v>Westmorland General Hospital Elective Surgical Hub (40)</c:v>
                </c:pt>
                <c:pt idx="2">
                  <c:v>Royal Lancaster Infirmary (274)</c:v>
                </c:pt>
                <c:pt idx="3">
                  <c:v>Furness General Hospital (177)</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7.7671661109849959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(495)</c:v>
                </c:pt>
                <c:pt idx="1">
                  <c:v>Westmorland General Hospital Elective Surgical Hub (40)</c:v>
                </c:pt>
                <c:pt idx="2">
                  <c:v>Royal Lancaster Infirmary (274)</c:v>
                </c:pt>
                <c:pt idx="3">
                  <c:v>Furness General Hospital (177)</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(495)</c:v>
                </c:pt>
                <c:pt idx="1">
                  <c:v>Westmorland General Hospital Elective Surgical Hub (40)</c:v>
                </c:pt>
                <c:pt idx="2">
                  <c:v>Royal Lancaster Infirmary (274)</c:v>
                </c:pt>
                <c:pt idx="3">
                  <c:v>Furness General Hospital (177)</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2.6377827518688601</c:v>
                </c:pt>
                <c:pt idx="1">
                  <c:v>3.0177742394621641</c:v>
                </c:pt>
                <c:pt idx="2">
                  <c:v>2.9441242600342239</c:v>
                </c:pt>
                <c:pt idx="3">
                  <c:v>2.2328338890150041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6.6095858997295709</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(503)</c:v>
                </c:pt>
                <c:pt idx="1">
                  <c:v>Westmorland General Hospital Elective Surgical Hub (40)</c:v>
                </c:pt>
                <c:pt idx="2">
                  <c:v>Royal Lancaster Infirmary (283)</c:v>
                </c:pt>
                <c:pt idx="3">
                  <c:v>Furness General Hospital (176)</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(503)</c:v>
                </c:pt>
                <c:pt idx="1">
                  <c:v>Westmorland General Hospital Elective Surgical Hub (40)</c:v>
                </c:pt>
                <c:pt idx="2">
                  <c:v>Royal Lancaster Infirmary (283)</c:v>
                </c:pt>
                <c:pt idx="3">
                  <c:v>Furness General Hospital (176)</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(503)</c:v>
                </c:pt>
                <c:pt idx="1">
                  <c:v>Westmorland General Hospital Elective Surgical Hub (40)</c:v>
                </c:pt>
                <c:pt idx="2">
                  <c:v>Royal Lancaster Infirmary (283)</c:v>
                </c:pt>
                <c:pt idx="3">
                  <c:v>Furness General Hospital (176)</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(503)</c:v>
                </c:pt>
                <c:pt idx="1">
                  <c:v>Westmorland General Hospital Elective Surgical Hub (40)</c:v>
                </c:pt>
                <c:pt idx="2">
                  <c:v>Royal Lancaster Infirmary (283)</c:v>
                </c:pt>
                <c:pt idx="3">
                  <c:v>Furness General Hospital (176)</c:v>
                </c:pt>
                <c:pt idx="4">
                  <c:v>Westmorland General Hospital (-)</c:v>
                </c:pt>
                <c:pt idx="5">
                  <c:v>Abbey View (-)</c:v>
                </c:pt>
                <c:pt idx="6">
                  <c:v>Millom Community Services (-)</c:v>
                </c:pt>
              </c:strCache>
            </c:strRef>
          </c:cat>
          <c:val>
            <c:numRef>
              <c:f>Sheet1!$G$2:$G$8</c:f>
              <c:numCache>
                <c:formatCode>0.0;;</c:formatCode>
                <c:ptCount val="7"/>
                <c:pt idx="0">
                  <c:v>8.9830529584829222</c:v>
                </c:pt>
                <c:pt idx="1">
                  <c:v>8.1316501237971224</c:v>
                </c:pt>
                <c:pt idx="2">
                  <c:v>8.983539911843561</c:v>
                </c:pt>
                <c:pt idx="3">
                  <c:v>9.2590602757383653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(503)</c:v>
                </c:pt>
                <c:pt idx="1">
                  <c:v>Westmorland General Hospital Elective Surgical Hub (40)</c:v>
                </c:pt>
                <c:pt idx="2">
                  <c:v>Royal Lancaster Infirmary (283)</c:v>
                </c:pt>
                <c:pt idx="3">
                  <c:v>Furness General Hospital (176)</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(503)</c:v>
                </c:pt>
                <c:pt idx="1">
                  <c:v>Westmorland General Hospital Elective Surgical Hub (40)</c:v>
                </c:pt>
                <c:pt idx="2">
                  <c:v>Royal Lancaster Infirmary (283)</c:v>
                </c:pt>
                <c:pt idx="3">
                  <c:v>Furness General Hospital (176)</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(503)</c:v>
                </c:pt>
                <c:pt idx="1">
                  <c:v>Westmorland General Hospital Elective Surgical Hub (40)</c:v>
                </c:pt>
                <c:pt idx="2">
                  <c:v>Royal Lancaster Infirmary (283)</c:v>
                </c:pt>
                <c:pt idx="3">
                  <c:v>Furness General Hospital (176)</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1.0169470415170778</c:v>
                </c:pt>
                <c:pt idx="1">
                  <c:v>1.8683498762028776</c:v>
                </c:pt>
                <c:pt idx="2">
                  <c:v>1.016460088156439</c:v>
                </c:pt>
                <c:pt idx="3">
                  <c:v>0.74093972426163468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(421)</c:v>
                </c:pt>
                <c:pt idx="1">
                  <c:v>Westmorland General Hospital Elective Surgical Hub (31)</c:v>
                </c:pt>
                <c:pt idx="2">
                  <c:v>Royal Lancaster Infirmary (239)</c:v>
                </c:pt>
                <c:pt idx="3">
                  <c:v>Furness General Hospital (148)</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(421)</c:v>
                </c:pt>
                <c:pt idx="1">
                  <c:v>Westmorland General Hospital Elective Surgical Hub (31)</c:v>
                </c:pt>
                <c:pt idx="2">
                  <c:v>Royal Lancaster Infirmary (239)</c:v>
                </c:pt>
                <c:pt idx="3">
                  <c:v>Furness General Hospital (148)</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(421)</c:v>
                </c:pt>
                <c:pt idx="1">
                  <c:v>Westmorland General Hospital Elective Surgical Hub (31)</c:v>
                </c:pt>
                <c:pt idx="2">
                  <c:v>Royal Lancaster Infirmary (239)</c:v>
                </c:pt>
                <c:pt idx="3">
                  <c:v>Furness General Hospital (148)</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(421)</c:v>
                </c:pt>
                <c:pt idx="1">
                  <c:v>Westmorland General Hospital Elective Surgical Hub (31)</c:v>
                </c:pt>
                <c:pt idx="2">
                  <c:v>Royal Lancaster Infirmary (239)</c:v>
                </c:pt>
                <c:pt idx="3">
                  <c:v>Furness General Hospital (148)</c:v>
                </c:pt>
                <c:pt idx="4">
                  <c:v>Westmorland General Hospital (-)</c:v>
                </c:pt>
                <c:pt idx="5">
                  <c:v>Abbey View (-)</c:v>
                </c:pt>
                <c:pt idx="6">
                  <c:v>Millom Community Services (-)</c:v>
                </c:pt>
              </c:strCache>
            </c:strRef>
          </c:cat>
          <c:val>
            <c:numRef>
              <c:f>Sheet1!$G$2:$G$8</c:f>
              <c:numCache>
                <c:formatCode>0.0;;</c:formatCode>
                <c:ptCount val="7"/>
                <c:pt idx="0">
                  <c:v>8.1235797716995606</c:v>
                </c:pt>
                <c:pt idx="1">
                  <c:v>7.8106945007956234</c:v>
                </c:pt>
                <c:pt idx="2">
                  <c:v>7.8957063425662231</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(421)</c:v>
                </c:pt>
                <c:pt idx="1">
                  <c:v>Westmorland General Hospital Elective Surgical Hub (31)</c:v>
                </c:pt>
                <c:pt idx="2">
                  <c:v>Royal Lancaster Infirmary (239)</c:v>
                </c:pt>
                <c:pt idx="3">
                  <c:v>Furness General Hospital (148)</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(421)</c:v>
                </c:pt>
                <c:pt idx="1">
                  <c:v>Westmorland General Hospital Elective Surgical Hub (31)</c:v>
                </c:pt>
                <c:pt idx="2">
                  <c:v>Royal Lancaster Infirmary (239)</c:v>
                </c:pt>
                <c:pt idx="3">
                  <c:v>Furness General Hospital (148)</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8.4790501081746239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(421)</c:v>
                </c:pt>
                <c:pt idx="1">
                  <c:v>Westmorland General Hospital Elective Surgical Hub (31)</c:v>
                </c:pt>
                <c:pt idx="2">
                  <c:v>Royal Lancaster Infirmary (239)</c:v>
                </c:pt>
                <c:pt idx="3">
                  <c:v>Furness General Hospital (148)</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1.8764202283004394</c:v>
                </c:pt>
                <c:pt idx="1">
                  <c:v>2.1893054992043766</c:v>
                </c:pt>
                <c:pt idx="2">
                  <c:v>2.1042936574337769</c:v>
                </c:pt>
                <c:pt idx="3">
                  <c:v>1.5209498918253761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(512)</c:v>
                </c:pt>
                <c:pt idx="1">
                  <c:v>Westmorland General Hospital Elective Surgical Hub (42)</c:v>
                </c:pt>
                <c:pt idx="2">
                  <c:v>Royal Lancaster Infirmary (285)</c:v>
                </c:pt>
                <c:pt idx="3">
                  <c:v>Furness General Hospital (181)</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(512)</c:v>
                </c:pt>
                <c:pt idx="1">
                  <c:v>Westmorland General Hospital Elective Surgical Hub (42)</c:v>
                </c:pt>
                <c:pt idx="2">
                  <c:v>Royal Lancaster Infirmary (285)</c:v>
                </c:pt>
                <c:pt idx="3">
                  <c:v>Furness General Hospital (181)</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(512)</c:v>
                </c:pt>
                <c:pt idx="1">
                  <c:v>Westmorland General Hospital Elective Surgical Hub (42)</c:v>
                </c:pt>
                <c:pt idx="2">
                  <c:v>Royal Lancaster Infirmary (285)</c:v>
                </c:pt>
                <c:pt idx="3">
                  <c:v>Furness General Hospital (181)</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(512)</c:v>
                </c:pt>
                <c:pt idx="1">
                  <c:v>Westmorland General Hospital Elective Surgical Hub (42)</c:v>
                </c:pt>
                <c:pt idx="2">
                  <c:v>Royal Lancaster Infirmary (285)</c:v>
                </c:pt>
                <c:pt idx="3">
                  <c:v>Furness General Hospital (181)</c:v>
                </c:pt>
                <c:pt idx="4">
                  <c:v>Westmorland General Hospital (-)</c:v>
                </c:pt>
                <c:pt idx="5">
                  <c:v>Abbey View (-)</c:v>
                </c:pt>
                <c:pt idx="6">
                  <c:v>Millom Community Services (-)</c:v>
                </c:pt>
              </c:strCache>
            </c:strRef>
          </c:cat>
          <c:val>
            <c:numRef>
              <c:f>Sheet1!$G$2:$G$8</c:f>
              <c:numCache>
                <c:formatCode>0.0;;</c:formatCode>
                <c:ptCount val="7"/>
                <c:pt idx="0">
                  <c:v>9.6166551011634258</c:v>
                </c:pt>
                <c:pt idx="1">
                  <c:v>0</c:v>
                </c:pt>
                <c:pt idx="2">
                  <c:v>9.516568234375459</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(512)</c:v>
                </c:pt>
                <c:pt idx="1">
                  <c:v>Westmorland General Hospital Elective Surgical Hub (42)</c:v>
                </c:pt>
                <c:pt idx="2">
                  <c:v>Royal Lancaster Infirmary (285)</c:v>
                </c:pt>
                <c:pt idx="3">
                  <c:v>Furness General Hospital (181)</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(512)</c:v>
                </c:pt>
                <c:pt idx="1">
                  <c:v>Westmorland General Hospital Elective Surgical Hub (42)</c:v>
                </c:pt>
                <c:pt idx="2">
                  <c:v>Royal Lancaster Infirmary (285)</c:v>
                </c:pt>
                <c:pt idx="3">
                  <c:v>Furness General Hospital (181)</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(512)</c:v>
                </c:pt>
                <c:pt idx="1">
                  <c:v>Westmorland General Hospital Elective Surgical Hub (42)</c:v>
                </c:pt>
                <c:pt idx="2">
                  <c:v>Royal Lancaster Infirmary (285)</c:v>
                </c:pt>
                <c:pt idx="3">
                  <c:v>Furness General Hospital (181)</c:v>
                </c:pt>
                <c:pt idx="4">
                  <c:v>Westmorland General Hospital (-)</c:v>
                </c:pt>
                <c:pt idx="5">
                  <c:v>Abbey View (-)</c:v>
                </c:pt>
                <c:pt idx="6">
                  <c:v>Millom Community Services (-)</c:v>
                </c:pt>
              </c:strCache>
            </c:strRef>
          </c:cat>
          <c:val>
            <c:numRef>
              <c:f>Sheet1!$J$2:$J$8</c:f>
              <c:numCache>
                <c:formatCode>0.0;;</c:formatCode>
                <c:ptCount val="7"/>
                <c:pt idx="0">
                  <c:v>0</c:v>
                </c:pt>
                <c:pt idx="1">
                  <c:v>9.9671344801204924</c:v>
                </c:pt>
                <c:pt idx="2">
                  <c:v>0</c:v>
                </c:pt>
                <c:pt idx="3">
                  <c:v>9.7550007432995596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0.38334489883657419</c:v>
                </c:pt>
                <c:pt idx="1">
                  <c:v>3.2865519879507588E-2</c:v>
                </c:pt>
                <c:pt idx="2">
                  <c:v>0.48343176562454104</c:v>
                </c:pt>
                <c:pt idx="3">
                  <c:v>0.24499925670044043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Westmorland General Hospital Elective Surgical Hub (39)</c:v>
                </c:pt>
                <c:pt idx="2">
                  <c:v>Royal Lancaster Infirmary (231)</c:v>
                </c:pt>
                <c:pt idx="3">
                  <c:v>Furness General Hospital (149)</c:v>
                </c:pt>
                <c:pt idx="4">
                  <c:v>Westmorland General Hospital (-)</c:v>
                </c:pt>
                <c:pt idx="5">
                  <c:v>Abbey View (-)</c:v>
                </c:pt>
                <c:pt idx="6">
                  <c:v>Millom Community Services (-)</c:v>
                </c:pt>
              </c:strCache>
            </c:strRef>
          </c:cat>
          <c:val>
            <c:numRef>
              <c:f>Sheet1!$D$2:$D$8</c:f>
              <c:numCache>
                <c:formatCode>0.0;;</c:formatCode>
                <c:ptCount val="7"/>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Westmorland General Hospital Elective Surgical Hub (39)</c:v>
                </c:pt>
                <c:pt idx="2">
                  <c:v>Royal Lancaster Infirmary (231)</c:v>
                </c:pt>
                <c:pt idx="3">
                  <c:v>Furness General Hospital (149)</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Westmorland General Hospital Elective Surgical Hub (39)</c:v>
                </c:pt>
                <c:pt idx="2">
                  <c:v>Royal Lancaster Infirmary (231)</c:v>
                </c:pt>
                <c:pt idx="3">
                  <c:v>Furness General Hospital (149)</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Westmorland General Hospital Elective Surgical Hub (39)</c:v>
                </c:pt>
                <c:pt idx="2">
                  <c:v>Royal Lancaster Infirmary (231)</c:v>
                </c:pt>
                <c:pt idx="3">
                  <c:v>Furness General Hospital (149)</c:v>
                </c:pt>
                <c:pt idx="4">
                  <c:v>Westmorland General Hospital (-)</c:v>
                </c:pt>
                <c:pt idx="5">
                  <c:v>Abbey View (-)</c:v>
                </c:pt>
                <c:pt idx="6">
                  <c:v>Millom Community Services (-)</c:v>
                </c:pt>
              </c:strCache>
            </c:strRef>
          </c:cat>
          <c:val>
            <c:numRef>
              <c:f>Sheet1!$G$2:$G$8</c:f>
              <c:numCache>
                <c:formatCode>0.0;;</c:formatCode>
                <c:ptCount val="7"/>
                <c:pt idx="0">
                  <c:v>8.8610039918640382</c:v>
                </c:pt>
                <c:pt idx="1">
                  <c:v>7.6845609370504553</c:v>
                </c:pt>
                <c:pt idx="2">
                  <c:v>8.6598668457090664</c:v>
                </c:pt>
                <c:pt idx="3">
                  <c:v>9.1549364029801144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Westmorland General Hospital Elective Surgical Hub (39)</c:v>
                </c:pt>
                <c:pt idx="2">
                  <c:v>Royal Lancaster Infirmary (231)</c:v>
                </c:pt>
                <c:pt idx="3">
                  <c:v>Furness General Hospital (149)</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Westmorland General Hospital Elective Surgical Hub (39)</c:v>
                </c:pt>
                <c:pt idx="2">
                  <c:v>Royal Lancaster Infirmary (231)</c:v>
                </c:pt>
                <c:pt idx="3">
                  <c:v>Furness General Hospital (149)</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Westmorland General Hospital Elective Surgical Hub (39)</c:v>
                </c:pt>
                <c:pt idx="2">
                  <c:v>Royal Lancaster Infirmary (231)</c:v>
                </c:pt>
                <c:pt idx="3">
                  <c:v>Furness General Hospital (149)</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1.1389960081359618</c:v>
                </c:pt>
                <c:pt idx="1">
                  <c:v>2.3154390629495447</c:v>
                </c:pt>
                <c:pt idx="2">
                  <c:v>1.3401331542909336</c:v>
                </c:pt>
                <c:pt idx="3">
                  <c:v>0.84506359701988565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(475)</c:v>
                </c:pt>
                <c:pt idx="1">
                  <c:v>Westmorland General Hospital Elective Surgical Hub (40)</c:v>
                </c:pt>
                <c:pt idx="2">
                  <c:v>Royal Lancaster Infirmary (263)</c:v>
                </c:pt>
                <c:pt idx="3">
                  <c:v>Furness General Hospital (168)</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(475)</c:v>
                </c:pt>
                <c:pt idx="1">
                  <c:v>Westmorland General Hospital Elective Surgical Hub (40)</c:v>
                </c:pt>
                <c:pt idx="2">
                  <c:v>Royal Lancaster Infirmary (263)</c:v>
                </c:pt>
                <c:pt idx="3">
                  <c:v>Furness General Hospital (168)</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(475)</c:v>
                </c:pt>
                <c:pt idx="1">
                  <c:v>Westmorland General Hospital Elective Surgical Hub (40)</c:v>
                </c:pt>
                <c:pt idx="2">
                  <c:v>Royal Lancaster Infirmary (263)</c:v>
                </c:pt>
                <c:pt idx="3">
                  <c:v>Furness General Hospital (168)</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(475)</c:v>
                </c:pt>
                <c:pt idx="1">
                  <c:v>Westmorland General Hospital Elective Surgical Hub (40)</c:v>
                </c:pt>
                <c:pt idx="2">
                  <c:v>Royal Lancaster Infirmary (263)</c:v>
                </c:pt>
                <c:pt idx="3">
                  <c:v>Furness General Hospital (168)</c:v>
                </c:pt>
                <c:pt idx="4">
                  <c:v>Westmorland General Hospital (-)</c:v>
                </c:pt>
                <c:pt idx="5">
                  <c:v>Abbey View (-)</c:v>
                </c:pt>
                <c:pt idx="6">
                  <c:v>Millom Community Services (-)</c:v>
                </c:pt>
              </c:strCache>
            </c:strRef>
          </c:cat>
          <c:val>
            <c:numRef>
              <c:f>Sheet1!$G$2:$G$8</c:f>
              <c:numCache>
                <c:formatCode>0.0;;</c:formatCode>
                <c:ptCount val="7"/>
                <c:pt idx="0">
                  <c:v>8.5293794866652028</c:v>
                </c:pt>
                <c:pt idx="1">
                  <c:v>8.4463253672294893</c:v>
                </c:pt>
                <c:pt idx="2">
                  <c:v>8.1720282743210149</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(475)</c:v>
                </c:pt>
                <c:pt idx="1">
                  <c:v>Westmorland General Hospital Elective Surgical Hub (40)</c:v>
                </c:pt>
                <c:pt idx="2">
                  <c:v>Royal Lancaster Infirmary (263)</c:v>
                </c:pt>
                <c:pt idx="3">
                  <c:v>Furness General Hospital (168)</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(475)</c:v>
                </c:pt>
                <c:pt idx="1">
                  <c:v>Westmorland General Hospital Elective Surgical Hub (40)</c:v>
                </c:pt>
                <c:pt idx="2">
                  <c:v>Royal Lancaster Infirmary (263)</c:v>
                </c:pt>
                <c:pt idx="3">
                  <c:v>Furness General Hospital (168)</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8.9085657511685312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(475)</c:v>
                </c:pt>
                <c:pt idx="1">
                  <c:v>Westmorland General Hospital Elective Surgical Hub (40)</c:v>
                </c:pt>
                <c:pt idx="2">
                  <c:v>Royal Lancaster Infirmary (263)</c:v>
                </c:pt>
                <c:pt idx="3">
                  <c:v>Furness General Hospital (168)</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1.4706205133347972</c:v>
                </c:pt>
                <c:pt idx="1">
                  <c:v>1.5536746327705107</c:v>
                </c:pt>
                <c:pt idx="2">
                  <c:v>1.8279717256789851</c:v>
                </c:pt>
                <c:pt idx="3">
                  <c:v>1.0914342488314688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Sheet1!$E$2:$E$8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(90)</c:v>
                </c:pt>
                <c:pt idx="1">
                  <c:v>Westmorland General Hospital Elective Surgical Hub (-)</c:v>
                </c:pt>
                <c:pt idx="2">
                  <c:v>Royal Lancaster Infirmary (56)</c:v>
                </c:pt>
                <c:pt idx="3">
                  <c:v>Furness General Hospital (-)</c:v>
                </c:pt>
                <c:pt idx="4">
                  <c:v>Westmorland General Hospital (-)</c:v>
                </c:pt>
                <c:pt idx="5">
                  <c:v>Abbey View (-)</c:v>
                </c:pt>
                <c:pt idx="6">
                  <c:v>Millom Community Services (-)</c:v>
                </c:pt>
              </c:strCache>
            </c:strRef>
          </c:cat>
          <c:val>
            <c:numRef>
              <c:f>Sheet1!$D$2:$D$8</c:f>
              <c:numCache>
                <c:formatCode>0.0;;</c:formatCode>
                <c:ptCount val="7"/>
                <c:pt idx="0">
                  <c:v>8.852977458425455</c:v>
                </c:pt>
                <c:pt idx="1">
                  <c:v>0</c:v>
                </c:pt>
                <c:pt idx="2">
                  <c:v>8.8159563720037379</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(90)</c:v>
                </c:pt>
                <c:pt idx="1">
                  <c:v>Westmorland General Hospital Elective Surgical Hub (-)</c:v>
                </c:pt>
                <c:pt idx="2">
                  <c:v>Royal Lancaster Infirmary (56)</c:v>
                </c:pt>
                <c:pt idx="3">
                  <c:v>Furness General Hospital (-)</c:v>
                </c:pt>
                <c:pt idx="4">
                  <c:v>Westmorland General Hospital (-)</c:v>
                </c:pt>
                <c:pt idx="5">
                  <c:v>Abbey View (-)</c:v>
                </c:pt>
                <c:pt idx="6">
                  <c:v>Millom Community Services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(90)</c:v>
                </c:pt>
                <c:pt idx="1">
                  <c:v>Westmorland General Hospital Elective Surgical Hub (-)</c:v>
                </c:pt>
                <c:pt idx="2">
                  <c:v>Royal Lancaster Infirmary (56)</c:v>
                </c:pt>
                <c:pt idx="3">
                  <c:v>Furness General Hospital (-)</c:v>
                </c:pt>
                <c:pt idx="4">
                  <c:v>Westmorland General Hospital (-)</c:v>
                </c:pt>
                <c:pt idx="5">
                  <c:v>Abbey View (-)</c:v>
                </c:pt>
                <c:pt idx="6">
                  <c:v>Millom Community Services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(90)</c:v>
                </c:pt>
                <c:pt idx="1">
                  <c:v>Westmorland General Hospital Elective Surgical Hub (-)</c:v>
                </c:pt>
                <c:pt idx="2">
                  <c:v>Royal Lancaster Infirmary (56)</c:v>
                </c:pt>
                <c:pt idx="3">
                  <c:v>Furness General Hospital (-)</c:v>
                </c:pt>
                <c:pt idx="4">
                  <c:v>Westmorland General Hospital (-)</c:v>
                </c:pt>
                <c:pt idx="5">
                  <c:v>Abbey View (-)</c:v>
                </c:pt>
                <c:pt idx="6">
                  <c:v>Millom Community Services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(90)</c:v>
                </c:pt>
                <c:pt idx="1">
                  <c:v>Westmorland General Hospital Elective Surgical Hub (-)</c:v>
                </c:pt>
                <c:pt idx="2">
                  <c:v>Royal Lancaster Infirmary (56)</c:v>
                </c:pt>
                <c:pt idx="3">
                  <c:v>Furness General Hospital (-)</c:v>
                </c:pt>
                <c:pt idx="4">
                  <c:v>Westmorland General Hospital (-)</c:v>
                </c:pt>
                <c:pt idx="5">
                  <c:v>Abbey View (-)</c:v>
                </c:pt>
                <c:pt idx="6">
                  <c:v>Millom Community Services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(90)</c:v>
                </c:pt>
                <c:pt idx="1">
                  <c:v>Westmorland General Hospital Elective Surgical Hub (-)</c:v>
                </c:pt>
                <c:pt idx="2">
                  <c:v>Royal Lancaster Infirmary (56)</c:v>
                </c:pt>
                <c:pt idx="3">
                  <c:v>Furness General Hospital (-)</c:v>
                </c:pt>
                <c:pt idx="4">
                  <c:v>Westmorland General Hospital (-)</c:v>
                </c:pt>
                <c:pt idx="5">
                  <c:v>Abbey View (-)</c:v>
                </c:pt>
                <c:pt idx="6">
                  <c:v>Millom Community Services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(90)</c:v>
                </c:pt>
                <c:pt idx="1">
                  <c:v>Westmorland General Hospital Elective Surgical Hub (-)</c:v>
                </c:pt>
                <c:pt idx="2">
                  <c:v>Royal Lancaster Infirmary (56)</c:v>
                </c:pt>
                <c:pt idx="3">
                  <c:v>Furness General Hospital (-)</c:v>
                </c:pt>
                <c:pt idx="4">
                  <c:v>Westmorland General Hospital (-)</c:v>
                </c:pt>
                <c:pt idx="5">
                  <c:v>Abbey View (-)</c:v>
                </c:pt>
                <c:pt idx="6">
                  <c:v>Millom Community Services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(66)</c:v>
                </c:pt>
                <c:pt idx="1">
                  <c:v>Westmorland General Hospital Elective Surgical Hub (-)</c:v>
                </c:pt>
                <c:pt idx="2">
                  <c:v>Royal Lancaster Infirmary (41)</c:v>
                </c:pt>
                <c:pt idx="3">
                  <c:v>Furness General Hospital (-)</c:v>
                </c:pt>
                <c:pt idx="4">
                  <c:v>Westmorland General Hospital (-)</c:v>
                </c:pt>
                <c:pt idx="5">
                  <c:v>Abbey View (-)</c:v>
                </c:pt>
                <c:pt idx="6">
                  <c:v>Millom Community Services (-)</c:v>
                </c:pt>
              </c:strCache>
            </c:strRef>
          </c:cat>
          <c:val>
            <c:numRef>
              <c:f>Sheet1!$D$2:$D$8</c:f>
              <c:numCache>
                <c:formatCode>0.0;;</c:formatCode>
                <c:ptCount val="7"/>
                <c:pt idx="0">
                  <c:v>8.8990628877688849</c:v>
                </c:pt>
                <c:pt idx="1">
                  <c:v>0</c:v>
                </c:pt>
                <c:pt idx="2">
                  <c:v>9.0849892331397335</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(66)</c:v>
                </c:pt>
                <c:pt idx="1">
                  <c:v>Westmorland General Hospital Elective Surgical Hub (-)</c:v>
                </c:pt>
                <c:pt idx="2">
                  <c:v>Royal Lancaster Infirmary (41)</c:v>
                </c:pt>
                <c:pt idx="3">
                  <c:v>Furness General Hospital (-)</c:v>
                </c:pt>
                <c:pt idx="4">
                  <c:v>Westmorland General Hospital (-)</c:v>
                </c:pt>
                <c:pt idx="5">
                  <c:v>Abbey View (-)</c:v>
                </c:pt>
                <c:pt idx="6">
                  <c:v>Millom Community Services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(66)</c:v>
                </c:pt>
                <c:pt idx="1">
                  <c:v>Westmorland General Hospital Elective Surgical Hub (-)</c:v>
                </c:pt>
                <c:pt idx="2">
                  <c:v>Royal Lancaster Infirmary (41)</c:v>
                </c:pt>
                <c:pt idx="3">
                  <c:v>Furness General Hospital (-)</c:v>
                </c:pt>
                <c:pt idx="4">
                  <c:v>Westmorland General Hospital (-)</c:v>
                </c:pt>
                <c:pt idx="5">
                  <c:v>Abbey View (-)</c:v>
                </c:pt>
                <c:pt idx="6">
                  <c:v>Millom Community Services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(66)</c:v>
                </c:pt>
                <c:pt idx="1">
                  <c:v>Westmorland General Hospital Elective Surgical Hub (-)</c:v>
                </c:pt>
                <c:pt idx="2">
                  <c:v>Royal Lancaster Infirmary (41)</c:v>
                </c:pt>
                <c:pt idx="3">
                  <c:v>Furness General Hospital (-)</c:v>
                </c:pt>
                <c:pt idx="4">
                  <c:v>Westmorland General Hospital (-)</c:v>
                </c:pt>
                <c:pt idx="5">
                  <c:v>Abbey View (-)</c:v>
                </c:pt>
                <c:pt idx="6">
                  <c:v>Millom Community Services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(66)</c:v>
                </c:pt>
                <c:pt idx="1">
                  <c:v>Westmorland General Hospital Elective Surgical Hub (-)</c:v>
                </c:pt>
                <c:pt idx="2">
                  <c:v>Royal Lancaster Infirmary (41)</c:v>
                </c:pt>
                <c:pt idx="3">
                  <c:v>Furness General Hospital (-)</c:v>
                </c:pt>
                <c:pt idx="4">
                  <c:v>Westmorland General Hospital (-)</c:v>
                </c:pt>
                <c:pt idx="5">
                  <c:v>Abbey View (-)</c:v>
                </c:pt>
                <c:pt idx="6">
                  <c:v>Millom Community Services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(66)</c:v>
                </c:pt>
                <c:pt idx="1">
                  <c:v>Westmorland General Hospital Elective Surgical Hub (-)</c:v>
                </c:pt>
                <c:pt idx="2">
                  <c:v>Royal Lancaster Infirmary (41)</c:v>
                </c:pt>
                <c:pt idx="3">
                  <c:v>Furness General Hospital (-)</c:v>
                </c:pt>
                <c:pt idx="4">
                  <c:v>Westmorland General Hospital (-)</c:v>
                </c:pt>
                <c:pt idx="5">
                  <c:v>Abbey View (-)</c:v>
                </c:pt>
                <c:pt idx="6">
                  <c:v>Millom Community Services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(66)</c:v>
                </c:pt>
                <c:pt idx="1">
                  <c:v>Westmorland General Hospital Elective Surgical Hub (-)</c:v>
                </c:pt>
                <c:pt idx="2">
                  <c:v>Royal Lancaster Infirmary (41)</c:v>
                </c:pt>
                <c:pt idx="3">
                  <c:v>Furness General Hospital (-)</c:v>
                </c:pt>
                <c:pt idx="4">
                  <c:v>Westmorland General Hospital (-)</c:v>
                </c:pt>
                <c:pt idx="5">
                  <c:v>Abbey View (-)</c:v>
                </c:pt>
                <c:pt idx="6">
                  <c:v>Millom Community Services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Sheet1!$G$2:$G$8</c:f>
              <c:numCache>
                <c:formatCode>0.0;;</c:formatCode>
                <c:ptCount val="7"/>
                <c:pt idx="0">
                  <c:v>6.9549634815310331</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3.0450365184689669</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0.27940683285269818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0.66080833985024556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0.18422842459954403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1.9233185142338236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0.18422842459954403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0.66080833985024512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0.56659765901854797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5.7678261362333343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Sheet1!$G$2:$G$8</c:f>
              <c:numCache>
                <c:formatCode>0.0;;</c:formatCode>
                <c:ptCount val="7"/>
                <c:pt idx="0">
                  <c:v>7.7959451178117014</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c:v>
                </c:pt>
                <c:pt idx="1">
                  <c:v>Westmorland General Hospital Elective Surgical Hub (-)</c:v>
                </c:pt>
                <c:pt idx="2">
                  <c:v>Royal Lancaster Infirmary (-)</c:v>
                </c:pt>
                <c:pt idx="3">
                  <c:v>Furness General Hospital (-)</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2.2040548821882986</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(506)</c:v>
                </c:pt>
                <c:pt idx="1">
                  <c:v>Westmorland General Hospital Elective Surgical Hub (41)</c:v>
                </c:pt>
                <c:pt idx="2">
                  <c:v>Royal Lancaster Infirmary (285)</c:v>
                </c:pt>
                <c:pt idx="3">
                  <c:v>Furness General Hospital (176)</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(506)</c:v>
                </c:pt>
                <c:pt idx="1">
                  <c:v>Westmorland General Hospital Elective Surgical Hub (41)</c:v>
                </c:pt>
                <c:pt idx="2">
                  <c:v>Royal Lancaster Infirmary (285)</c:v>
                </c:pt>
                <c:pt idx="3">
                  <c:v>Furness General Hospital (176)</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(506)</c:v>
                </c:pt>
                <c:pt idx="1">
                  <c:v>Westmorland General Hospital Elective Surgical Hub (41)</c:v>
                </c:pt>
                <c:pt idx="2">
                  <c:v>Royal Lancaster Infirmary (285)</c:v>
                </c:pt>
                <c:pt idx="3">
                  <c:v>Furness General Hospital (176)</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(506)</c:v>
                </c:pt>
                <c:pt idx="1">
                  <c:v>Westmorland General Hospital Elective Surgical Hub (41)</c:v>
                </c:pt>
                <c:pt idx="2">
                  <c:v>Royal Lancaster Infirmary (285)</c:v>
                </c:pt>
                <c:pt idx="3">
                  <c:v>Furness General Hospital (176)</c:v>
                </c:pt>
                <c:pt idx="4">
                  <c:v>Westmorland General Hospital (-)</c:v>
                </c:pt>
                <c:pt idx="5">
                  <c:v>Abbey View (-)</c:v>
                </c:pt>
                <c:pt idx="6">
                  <c:v>Millom Community Services (-)</c:v>
                </c:pt>
              </c:strCache>
            </c:strRef>
          </c:cat>
          <c:val>
            <c:numRef>
              <c:f>Sheet1!$G$2:$G$8</c:f>
              <c:numCache>
                <c:formatCode>0.0;;</c:formatCode>
                <c:ptCount val="7"/>
                <c:pt idx="0">
                  <c:v>6.7931867727985944</c:v>
                </c:pt>
                <c:pt idx="1">
                  <c:v>5.3894701979660899</c:v>
                </c:pt>
                <c:pt idx="2">
                  <c:v>6.5793666245365907</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(506)</c:v>
                </c:pt>
                <c:pt idx="1">
                  <c:v>Westmorland General Hospital Elective Surgical Hub (41)</c:v>
                </c:pt>
                <c:pt idx="2">
                  <c:v>Royal Lancaster Infirmary (285)</c:v>
                </c:pt>
                <c:pt idx="3">
                  <c:v>Furness General Hospital (176)</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7.2979982248399153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(506)</c:v>
                </c:pt>
                <c:pt idx="1">
                  <c:v>Westmorland General Hospital Elective Surgical Hub (41)</c:v>
                </c:pt>
                <c:pt idx="2">
                  <c:v>Royal Lancaster Infirmary (285)</c:v>
                </c:pt>
                <c:pt idx="3">
                  <c:v>Furness General Hospital (176)</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(506)</c:v>
                </c:pt>
                <c:pt idx="1">
                  <c:v>Westmorland General Hospital Elective Surgical Hub (41)</c:v>
                </c:pt>
                <c:pt idx="2">
                  <c:v>Royal Lancaster Infirmary (285)</c:v>
                </c:pt>
                <c:pt idx="3">
                  <c:v>Furness General Hospital (176)</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3.2068132272014056</c:v>
                </c:pt>
                <c:pt idx="1">
                  <c:v>4.6105298020339101</c:v>
                </c:pt>
                <c:pt idx="2">
                  <c:v>3.4206333754634093</c:v>
                </c:pt>
                <c:pt idx="3">
                  <c:v>2.7020017751600847</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Westmorland General Hospital Elective Surgical Hub (31)</c:v>
                </c:pt>
                <c:pt idx="2">
                  <c:v>Royal Lancaster Infirmary (196)</c:v>
                </c:pt>
                <c:pt idx="3">
                  <c:v>Furness General Hospital (105)</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Westmorland General Hospital Elective Surgical Hub (31)</c:v>
                </c:pt>
                <c:pt idx="2">
                  <c:v>Royal Lancaster Infirmary (196)</c:v>
                </c:pt>
                <c:pt idx="3">
                  <c:v>Furness General Hospital (105)</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Westmorland General Hospital Elective Surgical Hub (31)</c:v>
                </c:pt>
                <c:pt idx="2">
                  <c:v>Royal Lancaster Infirmary (196)</c:v>
                </c:pt>
                <c:pt idx="3">
                  <c:v>Furness General Hospital (105)</c:v>
                </c:pt>
                <c:pt idx="4">
                  <c:v>Westmorland General Hospital (-)</c:v>
                </c:pt>
                <c:pt idx="5">
                  <c:v>Abbey View (-)</c:v>
                </c:pt>
                <c:pt idx="6">
                  <c:v>Millom Community Services (-)</c:v>
                </c:pt>
              </c:strCache>
            </c:strRef>
          </c:cat>
          <c:val>
            <c:numRef>
              <c:f>Sheet1!$F$2:$F$8</c:f>
              <c:numCache>
                <c:formatCode>0.0;;</c:formatCode>
                <c:ptCount val="7"/>
                <c:pt idx="0">
                  <c:v>0</c:v>
                </c:pt>
                <c:pt idx="1">
                  <c:v>0</c:v>
                </c:pt>
                <c:pt idx="2">
                  <c:v>4.8602204811688594</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Westmorland General Hospital Elective Surgical Hub (31)</c:v>
                </c:pt>
                <c:pt idx="2">
                  <c:v>Royal Lancaster Infirmary (196)</c:v>
                </c:pt>
                <c:pt idx="3">
                  <c:v>Furness General Hospital (105)</c:v>
                </c:pt>
                <c:pt idx="4">
                  <c:v>Westmorland General Hospital (-)</c:v>
                </c:pt>
                <c:pt idx="5">
                  <c:v>Abbey View (-)</c:v>
                </c:pt>
                <c:pt idx="6">
                  <c:v>Millom Community Services (-)</c:v>
                </c:pt>
              </c:strCache>
            </c:strRef>
          </c:cat>
          <c:val>
            <c:numRef>
              <c:f>Sheet1!$G$2:$G$8</c:f>
              <c:numCache>
                <c:formatCode>0.0;;</c:formatCode>
                <c:ptCount val="7"/>
                <c:pt idx="0">
                  <c:v>5.5728580129964644</c:v>
                </c:pt>
                <c:pt idx="1">
                  <c:v>5.5507268672436156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Westmorland General Hospital Elective Surgical Hub (31)</c:v>
                </c:pt>
                <c:pt idx="2">
                  <c:v>Royal Lancaster Infirmary (196)</c:v>
                </c:pt>
                <c:pt idx="3">
                  <c:v>Furness General Hospital (105)</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Westmorland General Hospital Elective Surgical Hub (31)</c:v>
                </c:pt>
                <c:pt idx="2">
                  <c:v>Royal Lancaster Infirmary (196)</c:v>
                </c:pt>
                <c:pt idx="3">
                  <c:v>Furness General Hospital (105)</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6.7800587336274489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Westmorland General Hospital Elective Surgical Hub (31)</c:v>
                </c:pt>
                <c:pt idx="2">
                  <c:v>Royal Lancaster Infirmary (196)</c:v>
                </c:pt>
                <c:pt idx="3">
                  <c:v>Furness General Hospital (105)</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4.4271419870035356</c:v>
                </c:pt>
                <c:pt idx="1">
                  <c:v>4.4492731327563844</c:v>
                </c:pt>
                <c:pt idx="2">
                  <c:v>5.1397795188311406</c:v>
                </c:pt>
                <c:pt idx="3">
                  <c:v>3.2199412663725511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Westmorland General Hospital Elective Surgical Hub (-)</c:v>
                </c:pt>
                <c:pt idx="2">
                  <c:v>Royal Lancaster Infirmary (92)</c:v>
                </c:pt>
                <c:pt idx="3">
                  <c:v>Furness General Hospital (60)</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Westmorland General Hospital Elective Surgical Hub (-)</c:v>
                </c:pt>
                <c:pt idx="2">
                  <c:v>Royal Lancaster Infirmary (92)</c:v>
                </c:pt>
                <c:pt idx="3">
                  <c:v>Furness General Hospital (60)</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Westmorland General Hospital Elective Surgical Hub (-)</c:v>
                </c:pt>
                <c:pt idx="2">
                  <c:v>Royal Lancaster Infirmary (92)</c:v>
                </c:pt>
                <c:pt idx="3">
                  <c:v>Furness General Hospital (60)</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Westmorland General Hospital Elective Surgical Hub (-)</c:v>
                </c:pt>
                <c:pt idx="2">
                  <c:v>Royal Lancaster Infirmary (92)</c:v>
                </c:pt>
                <c:pt idx="3">
                  <c:v>Furness General Hospital (60)</c:v>
                </c:pt>
                <c:pt idx="4">
                  <c:v>Westmorland General Hospital (-)</c:v>
                </c:pt>
                <c:pt idx="5">
                  <c:v>Abbey View (-)</c:v>
                </c:pt>
                <c:pt idx="6">
                  <c:v>Millom Community Services (-)</c:v>
                </c:pt>
              </c:strCache>
            </c:strRef>
          </c:cat>
          <c:val>
            <c:numRef>
              <c:f>Sheet1!$G$2:$G$8</c:f>
              <c:numCache>
                <c:formatCode>0.0;;</c:formatCode>
                <c:ptCount val="7"/>
                <c:pt idx="0">
                  <c:v>0</c:v>
                </c:pt>
                <c:pt idx="1">
                  <c:v>0</c:v>
                </c:pt>
                <c:pt idx="2">
                  <c:v>8.4315835885080812</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Westmorland General Hospital Elective Surgical Hub (-)</c:v>
                </c:pt>
                <c:pt idx="2">
                  <c:v>Royal Lancaster Infirmary (92)</c:v>
                </c:pt>
                <c:pt idx="3">
                  <c:v>Furness General Hospital (60)</c:v>
                </c:pt>
                <c:pt idx="4">
                  <c:v>Westmorland General Hospital (-)</c:v>
                </c:pt>
                <c:pt idx="5">
                  <c:v>Abbey View (-)</c:v>
                </c:pt>
                <c:pt idx="6">
                  <c:v>Millom Community Services (-)</c:v>
                </c:pt>
              </c:strCache>
            </c:strRef>
          </c:cat>
          <c:val>
            <c:numRef>
              <c:f>Sheet1!$H$2:$H$8</c:f>
              <c:numCache>
                <c:formatCode>0.0;;</c:formatCode>
                <c:ptCount val="7"/>
                <c:pt idx="0">
                  <c:v>8.969818293827803</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Westmorland General Hospital Elective Surgical Hub (-)</c:v>
                </c:pt>
                <c:pt idx="2">
                  <c:v>Royal Lancaster Infirmary (92)</c:v>
                </c:pt>
                <c:pt idx="3">
                  <c:v>Furness General Hospital (60)</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(178)</c:v>
                </c:pt>
                <c:pt idx="1">
                  <c:v>Westmorland General Hospital Elective Surgical Hub (-)</c:v>
                </c:pt>
                <c:pt idx="2">
                  <c:v>Royal Lancaster Infirmary (92)</c:v>
                </c:pt>
                <c:pt idx="3">
                  <c:v>Furness General Hospital (60)</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9.4955624285638933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1.030181706172197</c:v>
                </c:pt>
                <c:pt idx="1">
                  <c:v>0</c:v>
                </c:pt>
                <c:pt idx="2">
                  <c:v>1.5684164114919188</c:v>
                </c:pt>
                <c:pt idx="3">
                  <c:v>0.50443757143610668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(519)</c:v>
                </c:pt>
                <c:pt idx="1">
                  <c:v>Westmorland General Hospital Elective Surgical Hub (42)</c:v>
                </c:pt>
                <c:pt idx="2">
                  <c:v>Royal Lancaster Infirmary (290)</c:v>
                </c:pt>
                <c:pt idx="3">
                  <c:v>Furness General Hospital (183)</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(519)</c:v>
                </c:pt>
                <c:pt idx="1">
                  <c:v>Westmorland General Hospital Elective Surgical Hub (42)</c:v>
                </c:pt>
                <c:pt idx="2">
                  <c:v>Royal Lancaster Infirmary (290)</c:v>
                </c:pt>
                <c:pt idx="3">
                  <c:v>Furness General Hospital (183)</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(519)</c:v>
                </c:pt>
                <c:pt idx="1">
                  <c:v>Westmorland General Hospital Elective Surgical Hub (42)</c:v>
                </c:pt>
                <c:pt idx="2">
                  <c:v>Royal Lancaster Infirmary (290)</c:v>
                </c:pt>
                <c:pt idx="3">
                  <c:v>Furness General Hospital (183)</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(519)</c:v>
                </c:pt>
                <c:pt idx="1">
                  <c:v>Westmorland General Hospital Elective Surgical Hub (42)</c:v>
                </c:pt>
                <c:pt idx="2">
                  <c:v>Royal Lancaster Infirmary (290)</c:v>
                </c:pt>
                <c:pt idx="3">
                  <c:v>Furness General Hospital (183)</c:v>
                </c:pt>
                <c:pt idx="4">
                  <c:v>Westmorland General Hospital (-)</c:v>
                </c:pt>
                <c:pt idx="5">
                  <c:v>Abbey View (-)</c:v>
                </c:pt>
                <c:pt idx="6">
                  <c:v>Millom Community Services (-)</c:v>
                </c:pt>
              </c:strCache>
            </c:strRef>
          </c:cat>
          <c:val>
            <c:numRef>
              <c:f>Sheet1!$G$2:$G$8</c:f>
              <c:numCache>
                <c:formatCode>0.0;;</c:formatCode>
                <c:ptCount val="7"/>
                <c:pt idx="0">
                  <c:v>7.0404200619222319</c:v>
                </c:pt>
                <c:pt idx="1">
                  <c:v>7.0639242437889962</c:v>
                </c:pt>
                <c:pt idx="2">
                  <c:v>6.8135482883764311</c:v>
                </c:pt>
                <c:pt idx="3">
                  <c:v>7.4344235929182707</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(519)</c:v>
                </c:pt>
                <c:pt idx="1">
                  <c:v>Westmorland General Hospital Elective Surgical Hub (42)</c:v>
                </c:pt>
                <c:pt idx="2">
                  <c:v>Royal Lancaster Infirmary (290)</c:v>
                </c:pt>
                <c:pt idx="3">
                  <c:v>Furness General Hospital (183)</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(519)</c:v>
                </c:pt>
                <c:pt idx="1">
                  <c:v>Westmorland General Hospital Elective Surgical Hub (42)</c:v>
                </c:pt>
                <c:pt idx="2">
                  <c:v>Royal Lancaster Infirmary (290)</c:v>
                </c:pt>
                <c:pt idx="3">
                  <c:v>Furness General Hospital (183)</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(519)</c:v>
                </c:pt>
                <c:pt idx="1">
                  <c:v>Westmorland General Hospital Elective Surgical Hub (42)</c:v>
                </c:pt>
                <c:pt idx="2">
                  <c:v>Royal Lancaster Infirmary (290)</c:v>
                </c:pt>
                <c:pt idx="3">
                  <c:v>Furness General Hospital (183)</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2.9595799380777681</c:v>
                </c:pt>
                <c:pt idx="1">
                  <c:v>2.9360757562110038</c:v>
                </c:pt>
                <c:pt idx="2">
                  <c:v>3.1864517116235689</c:v>
                </c:pt>
                <c:pt idx="3">
                  <c:v>2.5655764070817293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(40)</c:v>
                </c:pt>
                <c:pt idx="2">
                  <c:v>Royal Lancaster Infirmary (266)</c:v>
                </c:pt>
                <c:pt idx="3">
                  <c:v>Furness General Hospital (175)</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(40)</c:v>
                </c:pt>
                <c:pt idx="2">
                  <c:v>Royal Lancaster Infirmary (266)</c:v>
                </c:pt>
                <c:pt idx="3">
                  <c:v>Furness General Hospital (175)</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(40)</c:v>
                </c:pt>
                <c:pt idx="2">
                  <c:v>Royal Lancaster Infirmary (266)</c:v>
                </c:pt>
                <c:pt idx="3">
                  <c:v>Furness General Hospital (175)</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(40)</c:v>
                </c:pt>
                <c:pt idx="2">
                  <c:v>Royal Lancaster Infirmary (266)</c:v>
                </c:pt>
                <c:pt idx="3">
                  <c:v>Furness General Hospital (175)</c:v>
                </c:pt>
                <c:pt idx="4">
                  <c:v>Westmorland General Hospital (-)</c:v>
                </c:pt>
                <c:pt idx="5">
                  <c:v>Abbey View (-)</c:v>
                </c:pt>
                <c:pt idx="6">
                  <c:v>Millom Community Services (-)</c:v>
                </c:pt>
              </c:strCache>
            </c:strRef>
          </c:cat>
          <c:val>
            <c:numRef>
              <c:f>Sheet1!$G$2:$G$8</c:f>
              <c:numCache>
                <c:formatCode>0.0;;</c:formatCode>
                <c:ptCount val="7"/>
                <c:pt idx="0">
                  <c:v>8.1627485185211839</c:v>
                </c:pt>
                <c:pt idx="1">
                  <c:v>0</c:v>
                </c:pt>
                <c:pt idx="2">
                  <c:v>7.7015001712032154</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(40)</c:v>
                </c:pt>
                <c:pt idx="2">
                  <c:v>Royal Lancaster Infirmary (266)</c:v>
                </c:pt>
                <c:pt idx="3">
                  <c:v>Furness General Hospital (175)</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(40)</c:v>
                </c:pt>
                <c:pt idx="2">
                  <c:v>Royal Lancaster Infirmary (266)</c:v>
                </c:pt>
                <c:pt idx="3">
                  <c:v>Furness General Hospital (175)</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8.5931634224662243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(485)</c:v>
                </c:pt>
                <c:pt idx="1">
                  <c:v>Westmorland General Hospital Elective Surgical Hub (40)</c:v>
                </c:pt>
                <c:pt idx="2">
                  <c:v>Royal Lancaster Infirmary (266)</c:v>
                </c:pt>
                <c:pt idx="3">
                  <c:v>Furness General Hospital (175)</c:v>
                </c:pt>
                <c:pt idx="4">
                  <c:v>Westmorland General Hospital (-)</c:v>
                </c:pt>
                <c:pt idx="5">
                  <c:v>Abbey View (-)</c:v>
                </c:pt>
                <c:pt idx="6">
                  <c:v>Millom Community Services (-)</c:v>
                </c:pt>
              </c:strCache>
            </c:strRef>
          </c:cat>
          <c:val>
            <c:numRef>
              <c:f>Sheet1!$J$2:$J$8</c:f>
              <c:numCache>
                <c:formatCode>0.0;;</c:formatCode>
                <c:ptCount val="7"/>
                <c:pt idx="0">
                  <c:v>0</c:v>
                </c:pt>
                <c:pt idx="1">
                  <c:v>10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1.8372514814788161</c:v>
                </c:pt>
                <c:pt idx="1">
                  <c:v>0</c:v>
                </c:pt>
                <c:pt idx="2">
                  <c:v>2.2984998287967846</c:v>
                </c:pt>
                <c:pt idx="3">
                  <c:v>1.4068365775337757</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(388)</c:v>
                </c:pt>
                <c:pt idx="1">
                  <c:v>Westmorland General Hospital Elective Surgical Hub (41)</c:v>
                </c:pt>
                <c:pt idx="2">
                  <c:v>Royal Lancaster Infirmary (199)</c:v>
                </c:pt>
                <c:pt idx="3">
                  <c:v>Furness General Hospital (145)</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(388)</c:v>
                </c:pt>
                <c:pt idx="1">
                  <c:v>Westmorland General Hospital Elective Surgical Hub (41)</c:v>
                </c:pt>
                <c:pt idx="2">
                  <c:v>Royal Lancaster Infirmary (199)</c:v>
                </c:pt>
                <c:pt idx="3">
                  <c:v>Furness General Hospital (145)</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(388)</c:v>
                </c:pt>
                <c:pt idx="1">
                  <c:v>Westmorland General Hospital Elective Surgical Hub (41)</c:v>
                </c:pt>
                <c:pt idx="2">
                  <c:v>Royal Lancaster Infirmary (199)</c:v>
                </c:pt>
                <c:pt idx="3">
                  <c:v>Furness General Hospital (145)</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(388)</c:v>
                </c:pt>
                <c:pt idx="1">
                  <c:v>Westmorland General Hospital Elective Surgical Hub (41)</c:v>
                </c:pt>
                <c:pt idx="2">
                  <c:v>Royal Lancaster Infirmary (199)</c:v>
                </c:pt>
                <c:pt idx="3">
                  <c:v>Furness General Hospital (145)</c:v>
                </c:pt>
                <c:pt idx="4">
                  <c:v>Westmorland General Hospital (-)</c:v>
                </c:pt>
                <c:pt idx="5">
                  <c:v>Abbey View (-)</c:v>
                </c:pt>
                <c:pt idx="6">
                  <c:v>Millom Community Services (-)</c:v>
                </c:pt>
              </c:strCache>
            </c:strRef>
          </c:cat>
          <c:val>
            <c:numRef>
              <c:f>Sheet1!$G$2:$G$8</c:f>
              <c:numCache>
                <c:formatCode>0.0;;</c:formatCode>
                <c:ptCount val="7"/>
                <c:pt idx="0">
                  <c:v>9.1315392496687906</c:v>
                </c:pt>
                <c:pt idx="1">
                  <c:v>8.8560576573259517</c:v>
                </c:pt>
                <c:pt idx="2">
                  <c:v>9.1458692224380869</c:v>
                </c:pt>
                <c:pt idx="3">
                  <c:v>9.1603564680622789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(388)</c:v>
                </c:pt>
                <c:pt idx="1">
                  <c:v>Westmorland General Hospital Elective Surgical Hub (41)</c:v>
                </c:pt>
                <c:pt idx="2">
                  <c:v>Royal Lancaster Infirmary (199)</c:v>
                </c:pt>
                <c:pt idx="3">
                  <c:v>Furness General Hospital (145)</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(388)</c:v>
                </c:pt>
                <c:pt idx="1">
                  <c:v>Westmorland General Hospital Elective Surgical Hub (41)</c:v>
                </c:pt>
                <c:pt idx="2">
                  <c:v>Royal Lancaster Infirmary (199)</c:v>
                </c:pt>
                <c:pt idx="3">
                  <c:v>Furness General Hospital (145)</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(388)</c:v>
                </c:pt>
                <c:pt idx="1">
                  <c:v>Westmorland General Hospital Elective Surgical Hub (41)</c:v>
                </c:pt>
                <c:pt idx="2">
                  <c:v>Royal Lancaster Infirmary (199)</c:v>
                </c:pt>
                <c:pt idx="3">
                  <c:v>Furness General Hospital (145)</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0.8684607503312094</c:v>
                </c:pt>
                <c:pt idx="1">
                  <c:v>1.1439423426740483</c:v>
                </c:pt>
                <c:pt idx="2">
                  <c:v>0.85413077756191313</c:v>
                </c:pt>
                <c:pt idx="3">
                  <c:v>0.83964353193772112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(391)</c:v>
                </c:pt>
                <c:pt idx="1">
                  <c:v>Westmorland General Hospital Elective Surgical Hub (36)</c:v>
                </c:pt>
                <c:pt idx="2">
                  <c:v>Royal Lancaster Infirmary (213)</c:v>
                </c:pt>
                <c:pt idx="3">
                  <c:v>Furness General Hospital (139)</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(391)</c:v>
                </c:pt>
                <c:pt idx="1">
                  <c:v>Westmorland General Hospital Elective Surgical Hub (36)</c:v>
                </c:pt>
                <c:pt idx="2">
                  <c:v>Royal Lancaster Infirmary (213)</c:v>
                </c:pt>
                <c:pt idx="3">
                  <c:v>Furness General Hospital (139)</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(391)</c:v>
                </c:pt>
                <c:pt idx="1">
                  <c:v>Westmorland General Hospital Elective Surgical Hub (36)</c:v>
                </c:pt>
                <c:pt idx="2">
                  <c:v>Royal Lancaster Infirmary (213)</c:v>
                </c:pt>
                <c:pt idx="3">
                  <c:v>Furness General Hospital (139)</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(391)</c:v>
                </c:pt>
                <c:pt idx="1">
                  <c:v>Westmorland General Hospital Elective Surgical Hub (36)</c:v>
                </c:pt>
                <c:pt idx="2">
                  <c:v>Royal Lancaster Infirmary (213)</c:v>
                </c:pt>
                <c:pt idx="3">
                  <c:v>Furness General Hospital (139)</c:v>
                </c:pt>
                <c:pt idx="4">
                  <c:v>Westmorland General Hospital (-)</c:v>
                </c:pt>
                <c:pt idx="5">
                  <c:v>Abbey View (-)</c:v>
                </c:pt>
                <c:pt idx="6">
                  <c:v>Millom Community Services (-)</c:v>
                </c:pt>
              </c:strCache>
            </c:strRef>
          </c:cat>
          <c:val>
            <c:numRef>
              <c:f>Sheet1!$G$2:$G$8</c:f>
              <c:numCache>
                <c:formatCode>0.0;;</c:formatCode>
                <c:ptCount val="7"/>
                <c:pt idx="0">
                  <c:v>4.6986504073615016</c:v>
                </c:pt>
                <c:pt idx="1">
                  <c:v>4.4867732016575612</c:v>
                </c:pt>
                <c:pt idx="2">
                  <c:v>4.7234763370812267</c:v>
                </c:pt>
                <c:pt idx="3">
                  <c:v>4.7029182797201878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(391)</c:v>
                </c:pt>
                <c:pt idx="1">
                  <c:v>Westmorland General Hospital Elective Surgical Hub (36)</c:v>
                </c:pt>
                <c:pt idx="2">
                  <c:v>Royal Lancaster Infirmary (213)</c:v>
                </c:pt>
                <c:pt idx="3">
                  <c:v>Furness General Hospital (139)</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(391)</c:v>
                </c:pt>
                <c:pt idx="1">
                  <c:v>Westmorland General Hospital Elective Surgical Hub (36)</c:v>
                </c:pt>
                <c:pt idx="2">
                  <c:v>Royal Lancaster Infirmary (213)</c:v>
                </c:pt>
                <c:pt idx="3">
                  <c:v>Furness General Hospital (139)</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(391)</c:v>
                </c:pt>
                <c:pt idx="1">
                  <c:v>Westmorland General Hospital Elective Surgical Hub (36)</c:v>
                </c:pt>
                <c:pt idx="2">
                  <c:v>Royal Lancaster Infirmary (213)</c:v>
                </c:pt>
                <c:pt idx="3">
                  <c:v>Furness General Hospital (139)</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5.3013495926384984</c:v>
                </c:pt>
                <c:pt idx="1">
                  <c:v>5.5132267983424388</c:v>
                </c:pt>
                <c:pt idx="2">
                  <c:v>5.2765236629187733</c:v>
                </c:pt>
                <c:pt idx="3">
                  <c:v>5.2970817202798122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Westmorland General Hospital Elective Surgical Hub (41)</c:v>
                </c:pt>
                <c:pt idx="2">
                  <c:v>Royal Lancaster Infirmary (252)</c:v>
                </c:pt>
                <c:pt idx="3">
                  <c:v>Furness General Hospital (157)</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Westmorland General Hospital Elective Surgical Hub (41)</c:v>
                </c:pt>
                <c:pt idx="2">
                  <c:v>Royal Lancaster Infirmary (252)</c:v>
                </c:pt>
                <c:pt idx="3">
                  <c:v>Furness General Hospital (157)</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Westmorland General Hospital Elective Surgical Hub (41)</c:v>
                </c:pt>
                <c:pt idx="2">
                  <c:v>Royal Lancaster Infirmary (252)</c:v>
                </c:pt>
                <c:pt idx="3">
                  <c:v>Furness General Hospital (157)</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Westmorland General Hospital Elective Surgical Hub (41)</c:v>
                </c:pt>
                <c:pt idx="2">
                  <c:v>Royal Lancaster Infirmary (252)</c:v>
                </c:pt>
                <c:pt idx="3">
                  <c:v>Furness General Hospital (157)</c:v>
                </c:pt>
                <c:pt idx="4">
                  <c:v>Westmorland General Hospital (-)</c:v>
                </c:pt>
                <c:pt idx="5">
                  <c:v>Abbey View (-)</c:v>
                </c:pt>
                <c:pt idx="6">
                  <c:v>Millom Community Services (-)</c:v>
                </c:pt>
              </c:strCache>
            </c:strRef>
          </c:cat>
          <c:val>
            <c:numRef>
              <c:f>Sheet1!$G$2:$G$8</c:f>
              <c:numCache>
                <c:formatCode>0.0;;</c:formatCode>
                <c:ptCount val="7"/>
                <c:pt idx="0">
                  <c:v>7.0355516643118596</c:v>
                </c:pt>
                <c:pt idx="1">
                  <c:v>6.3319306317829867</c:v>
                </c:pt>
                <c:pt idx="2">
                  <c:v>6.6940907028838312</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Westmorland General Hospital Elective Surgical Hub (41)</c:v>
                </c:pt>
                <c:pt idx="2">
                  <c:v>Royal Lancaster Infirmary (252)</c:v>
                </c:pt>
                <c:pt idx="3">
                  <c:v>Furness General Hospital (157)</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Westmorland General Hospital Elective Surgical Hub (41)</c:v>
                </c:pt>
                <c:pt idx="2">
                  <c:v>Royal Lancaster Infirmary (252)</c:v>
                </c:pt>
                <c:pt idx="3">
                  <c:v>Furness General Hospital (157)</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7.6755885630179268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Westmorland General Hospital Elective Surgical Hub (41)</c:v>
                </c:pt>
                <c:pt idx="2">
                  <c:v>Royal Lancaster Infirmary (252)</c:v>
                </c:pt>
                <c:pt idx="3">
                  <c:v>Furness General Hospital (157)</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2.9644483356881404</c:v>
                </c:pt>
                <c:pt idx="1">
                  <c:v>3.6680693682170133</c:v>
                </c:pt>
                <c:pt idx="2">
                  <c:v>3.3059092971161688</c:v>
                </c:pt>
                <c:pt idx="3">
                  <c:v>2.3244114369820732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(464)</c:v>
                </c:pt>
                <c:pt idx="1">
                  <c:v>Westmorland General Hospital Elective Surgical Hub (39)</c:v>
                </c:pt>
                <c:pt idx="2">
                  <c:v>Royal Lancaster Infirmary (259)</c:v>
                </c:pt>
                <c:pt idx="3">
                  <c:v>Furness General Hospital (162)</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(464)</c:v>
                </c:pt>
                <c:pt idx="1">
                  <c:v>Westmorland General Hospital Elective Surgical Hub (39)</c:v>
                </c:pt>
                <c:pt idx="2">
                  <c:v>Royal Lancaster Infirmary (259)</c:v>
                </c:pt>
                <c:pt idx="3">
                  <c:v>Furness General Hospital (162)</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(464)</c:v>
                </c:pt>
                <c:pt idx="1">
                  <c:v>Westmorland General Hospital Elective Surgical Hub (39)</c:v>
                </c:pt>
                <c:pt idx="2">
                  <c:v>Royal Lancaster Infirmary (259)</c:v>
                </c:pt>
                <c:pt idx="3">
                  <c:v>Furness General Hospital (162)</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(464)</c:v>
                </c:pt>
                <c:pt idx="1">
                  <c:v>Westmorland General Hospital Elective Surgical Hub (39)</c:v>
                </c:pt>
                <c:pt idx="2">
                  <c:v>Royal Lancaster Infirmary (259)</c:v>
                </c:pt>
                <c:pt idx="3">
                  <c:v>Furness General Hospital (162)</c:v>
                </c:pt>
                <c:pt idx="4">
                  <c:v>Westmorland General Hospital (-)</c:v>
                </c:pt>
                <c:pt idx="5">
                  <c:v>Abbey View (-)</c:v>
                </c:pt>
                <c:pt idx="6">
                  <c:v>Millom Community Services (-)</c:v>
                </c:pt>
              </c:strCache>
            </c:strRef>
          </c:cat>
          <c:val>
            <c:numRef>
              <c:f>Sheet1!$G$2:$G$8</c:f>
              <c:numCache>
                <c:formatCode>0.0;;</c:formatCode>
                <c:ptCount val="7"/>
                <c:pt idx="0">
                  <c:v>7.5929680214329709</c:v>
                </c:pt>
                <c:pt idx="1">
                  <c:v>8.1326489612906414</c:v>
                </c:pt>
                <c:pt idx="2">
                  <c:v>7.0897902303030014</c:v>
                </c:pt>
                <c:pt idx="3">
                  <c:v>8.0523678954171896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(464)</c:v>
                </c:pt>
                <c:pt idx="1">
                  <c:v>Westmorland General Hospital Elective Surgical Hub (39)</c:v>
                </c:pt>
                <c:pt idx="2">
                  <c:v>Royal Lancaster Infirmary (259)</c:v>
                </c:pt>
                <c:pt idx="3">
                  <c:v>Furness General Hospital (162)</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(464)</c:v>
                </c:pt>
                <c:pt idx="1">
                  <c:v>Westmorland General Hospital Elective Surgical Hub (39)</c:v>
                </c:pt>
                <c:pt idx="2">
                  <c:v>Royal Lancaster Infirmary (259)</c:v>
                </c:pt>
                <c:pt idx="3">
                  <c:v>Furness General Hospital (162)</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(464)</c:v>
                </c:pt>
                <c:pt idx="1">
                  <c:v>Westmorland General Hospital Elective Surgical Hub (39)</c:v>
                </c:pt>
                <c:pt idx="2">
                  <c:v>Royal Lancaster Infirmary (259)</c:v>
                </c:pt>
                <c:pt idx="3">
                  <c:v>Furness General Hospital (162)</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2.4070319785670291</c:v>
                </c:pt>
                <c:pt idx="1">
                  <c:v>1.8673510387093586</c:v>
                </c:pt>
                <c:pt idx="2">
                  <c:v>2.9102097696969986</c:v>
                </c:pt>
                <c:pt idx="3">
                  <c:v>1.9476321045828104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0.16016310360239672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0.58961586803047705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0.16438049572855551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1.7161089636460396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0.16438049572855551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0.58961586803047705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1.139776307427633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6.867480943506683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(251)</c:v>
                </c:pt>
                <c:pt idx="1">
                  <c:v>Westmorland General Hospital Elective Surgical Hub (-)</c:v>
                </c:pt>
                <c:pt idx="2">
                  <c:v>Royal Lancaster Infirmary (129)</c:v>
                </c:pt>
                <c:pt idx="3">
                  <c:v>Furness General Hospital (91)</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(251)</c:v>
                </c:pt>
                <c:pt idx="1">
                  <c:v>Westmorland General Hospital Elective Surgical Hub (-)</c:v>
                </c:pt>
                <c:pt idx="2">
                  <c:v>Royal Lancaster Infirmary (129)</c:v>
                </c:pt>
                <c:pt idx="3">
                  <c:v>Furness General Hospital (91)</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(251)</c:v>
                </c:pt>
                <c:pt idx="1">
                  <c:v>Westmorland General Hospital Elective Surgical Hub (-)</c:v>
                </c:pt>
                <c:pt idx="2">
                  <c:v>Royal Lancaster Infirmary (129)</c:v>
                </c:pt>
                <c:pt idx="3">
                  <c:v>Furness General Hospital (91)</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(251)</c:v>
                </c:pt>
                <c:pt idx="1">
                  <c:v>Westmorland General Hospital Elective Surgical Hub (-)</c:v>
                </c:pt>
                <c:pt idx="2">
                  <c:v>Royal Lancaster Infirmary (129)</c:v>
                </c:pt>
                <c:pt idx="3">
                  <c:v>Furness General Hospital (91)</c:v>
                </c:pt>
                <c:pt idx="4">
                  <c:v>Westmorland General Hospital (-)</c:v>
                </c:pt>
                <c:pt idx="5">
                  <c:v>Abbey View (-)</c:v>
                </c:pt>
                <c:pt idx="6">
                  <c:v>Millom Community Services (-)</c:v>
                </c:pt>
              </c:strCache>
            </c:strRef>
          </c:cat>
          <c:val>
            <c:numRef>
              <c:f>Sheet1!$G$2:$G$8</c:f>
              <c:numCache>
                <c:formatCode>0.0;;</c:formatCode>
                <c:ptCount val="7"/>
                <c:pt idx="0">
                  <c:v>8.4056300283860441</c:v>
                </c:pt>
                <c:pt idx="1">
                  <c:v>0</c:v>
                </c:pt>
                <c:pt idx="2">
                  <c:v>8.458325413621905</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(251)</c:v>
                </c:pt>
                <c:pt idx="1">
                  <c:v>Westmorland General Hospital Elective Surgical Hub (-)</c:v>
                </c:pt>
                <c:pt idx="2">
                  <c:v>Royal Lancaster Infirmary (129)</c:v>
                </c:pt>
                <c:pt idx="3">
                  <c:v>Furness General Hospital (91)</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8.8970896131677062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(251)</c:v>
                </c:pt>
                <c:pt idx="1">
                  <c:v>Westmorland General Hospital Elective Surgical Hub (-)</c:v>
                </c:pt>
                <c:pt idx="2">
                  <c:v>Royal Lancaster Infirmary (129)</c:v>
                </c:pt>
                <c:pt idx="3">
                  <c:v>Furness General Hospital (91)</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(251)</c:v>
                </c:pt>
                <c:pt idx="1">
                  <c:v>Westmorland General Hospital Elective Surgical Hub (-)</c:v>
                </c:pt>
                <c:pt idx="2">
                  <c:v>Royal Lancaster Infirmary (129)</c:v>
                </c:pt>
                <c:pt idx="3">
                  <c:v>Furness General Hospital (91)</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1.5943699716139559</c:v>
                </c:pt>
                <c:pt idx="1">
                  <c:v>0</c:v>
                </c:pt>
                <c:pt idx="2">
                  <c:v>1.541674586378095</c:v>
                </c:pt>
                <c:pt idx="3">
                  <c:v>1.1029103868322938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(301)</c:v>
                </c:pt>
                <c:pt idx="1">
                  <c:v>Westmorland General Hospital Elective Surgical Hub (-)</c:v>
                </c:pt>
                <c:pt idx="2">
                  <c:v>Royal Lancaster Infirmary (167)</c:v>
                </c:pt>
                <c:pt idx="3">
                  <c:v>Furness General Hospital (104)</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(301)</c:v>
                </c:pt>
                <c:pt idx="1">
                  <c:v>Westmorland General Hospital Elective Surgical Hub (-)</c:v>
                </c:pt>
                <c:pt idx="2">
                  <c:v>Royal Lancaster Infirmary (167)</c:v>
                </c:pt>
                <c:pt idx="3">
                  <c:v>Furness General Hospital (104)</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(301)</c:v>
                </c:pt>
                <c:pt idx="1">
                  <c:v>Westmorland General Hospital Elective Surgical Hub (-)</c:v>
                </c:pt>
                <c:pt idx="2">
                  <c:v>Royal Lancaster Infirmary (167)</c:v>
                </c:pt>
                <c:pt idx="3">
                  <c:v>Furness General Hospital (104)</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(301)</c:v>
                </c:pt>
                <c:pt idx="1">
                  <c:v>Westmorland General Hospital Elective Surgical Hub (-)</c:v>
                </c:pt>
                <c:pt idx="2">
                  <c:v>Royal Lancaster Infirmary (167)</c:v>
                </c:pt>
                <c:pt idx="3">
                  <c:v>Furness General Hospital (104)</c:v>
                </c:pt>
                <c:pt idx="4">
                  <c:v>Westmorland General Hospital (-)</c:v>
                </c:pt>
                <c:pt idx="5">
                  <c:v>Abbey View (-)</c:v>
                </c:pt>
                <c:pt idx="6">
                  <c:v>Millom Community Services (-)</c:v>
                </c:pt>
              </c:strCache>
            </c:strRef>
          </c:cat>
          <c:val>
            <c:numRef>
              <c:f>Sheet1!$G$2:$G$8</c:f>
              <c:numCache>
                <c:formatCode>0.0;;</c:formatCode>
                <c:ptCount val="7"/>
                <c:pt idx="0">
                  <c:v>0</c:v>
                </c:pt>
                <c:pt idx="1">
                  <c:v>0</c:v>
                </c:pt>
                <c:pt idx="2">
                  <c:v>6.6114963712721453</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(301)</c:v>
                </c:pt>
                <c:pt idx="1">
                  <c:v>Westmorland General Hospital Elective Surgical Hub (-)</c:v>
                </c:pt>
                <c:pt idx="2">
                  <c:v>Royal Lancaster Infirmary (167)</c:v>
                </c:pt>
                <c:pt idx="3">
                  <c:v>Furness General Hospital (104)</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(301)</c:v>
                </c:pt>
                <c:pt idx="1">
                  <c:v>Westmorland General Hospital Elective Surgical Hub (-)</c:v>
                </c:pt>
                <c:pt idx="2">
                  <c:v>Royal Lancaster Infirmary (167)</c:v>
                </c:pt>
                <c:pt idx="3">
                  <c:v>Furness General Hospital (104)</c:v>
                </c:pt>
                <c:pt idx="4">
                  <c:v>Westmorland General Hospital (-)</c:v>
                </c:pt>
                <c:pt idx="5">
                  <c:v>Abbey View (-)</c:v>
                </c:pt>
                <c:pt idx="6">
                  <c:v>Millom Community Services (-)</c:v>
                </c:pt>
              </c:strCache>
            </c:strRef>
          </c:cat>
          <c:val>
            <c:numRef>
              <c:f>Sheet1!$I$2:$I$8</c:f>
              <c:numCache>
                <c:formatCode>0.0;;</c:formatCode>
                <c:ptCount val="7"/>
                <c:pt idx="0">
                  <c:v>7.0718481220519447</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(301)</c:v>
                </c:pt>
                <c:pt idx="1">
                  <c:v>Westmorland General Hospital Elective Surgical Hub (-)</c:v>
                </c:pt>
                <c:pt idx="2">
                  <c:v>Royal Lancaster Infirmary (167)</c:v>
                </c:pt>
                <c:pt idx="3">
                  <c:v>Furness General Hospital (104)</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7.7493396526851788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2.9281518779480553</c:v>
                </c:pt>
                <c:pt idx="1">
                  <c:v>0</c:v>
                </c:pt>
                <c:pt idx="2">
                  <c:v>3.3885036287278547</c:v>
                </c:pt>
                <c:pt idx="3">
                  <c:v>2.2506603473148212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(518)</c:v>
                </c:pt>
                <c:pt idx="1">
                  <c:v>Westmorland General Hospital Elective Surgical Hub (42)</c:v>
                </c:pt>
                <c:pt idx="2">
                  <c:v>Royal Lancaster Infirmary (289)</c:v>
                </c:pt>
                <c:pt idx="3">
                  <c:v>Furness General Hospital (183)</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(518)</c:v>
                </c:pt>
                <c:pt idx="1">
                  <c:v>Westmorland General Hospital Elective Surgical Hub (42)</c:v>
                </c:pt>
                <c:pt idx="2">
                  <c:v>Royal Lancaster Infirmary (289)</c:v>
                </c:pt>
                <c:pt idx="3">
                  <c:v>Furness General Hospital (183)</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(518)</c:v>
                </c:pt>
                <c:pt idx="1">
                  <c:v>Westmorland General Hospital Elective Surgical Hub (42)</c:v>
                </c:pt>
                <c:pt idx="2">
                  <c:v>Royal Lancaster Infirmary (289)</c:v>
                </c:pt>
                <c:pt idx="3">
                  <c:v>Furness General Hospital (183)</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(518)</c:v>
                </c:pt>
                <c:pt idx="1">
                  <c:v>Westmorland General Hospital Elective Surgical Hub (42)</c:v>
                </c:pt>
                <c:pt idx="2">
                  <c:v>Royal Lancaster Infirmary (289)</c:v>
                </c:pt>
                <c:pt idx="3">
                  <c:v>Furness General Hospital (183)</c:v>
                </c:pt>
                <c:pt idx="4">
                  <c:v>Westmorland General Hospital (-)</c:v>
                </c:pt>
                <c:pt idx="5">
                  <c:v>Abbey View (-)</c:v>
                </c:pt>
                <c:pt idx="6">
                  <c:v>Millom Community Services (-)</c:v>
                </c:pt>
              </c:strCache>
            </c:strRef>
          </c:cat>
          <c:val>
            <c:numRef>
              <c:f>Sheet1!$G$2:$G$8</c:f>
              <c:numCache>
                <c:formatCode>0.0;;</c:formatCode>
                <c:ptCount val="7"/>
                <c:pt idx="0">
                  <c:v>9.2910091956259269</c:v>
                </c:pt>
                <c:pt idx="1">
                  <c:v>8.5427092134052547</c:v>
                </c:pt>
                <c:pt idx="2">
                  <c:v>9.1743646553372198</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(518)</c:v>
                </c:pt>
                <c:pt idx="1">
                  <c:v>Westmorland General Hospital Elective Surgical Hub (42)</c:v>
                </c:pt>
                <c:pt idx="2">
                  <c:v>Royal Lancaster Infirmary (289)</c:v>
                </c:pt>
                <c:pt idx="3">
                  <c:v>Furness General Hospital (183)</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9.5002676676470781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(518)</c:v>
                </c:pt>
                <c:pt idx="1">
                  <c:v>Westmorland General Hospital Elective Surgical Hub (42)</c:v>
                </c:pt>
                <c:pt idx="2">
                  <c:v>Royal Lancaster Infirmary (289)</c:v>
                </c:pt>
                <c:pt idx="3">
                  <c:v>Furness General Hospital (183)</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(518)</c:v>
                </c:pt>
                <c:pt idx="1">
                  <c:v>Westmorland General Hospital Elective Surgical Hub (42)</c:v>
                </c:pt>
                <c:pt idx="2">
                  <c:v>Royal Lancaster Infirmary (289)</c:v>
                </c:pt>
                <c:pt idx="3">
                  <c:v>Furness General Hospital (183)</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0.70899080437407314</c:v>
                </c:pt>
                <c:pt idx="1">
                  <c:v>1.4572907865947453</c:v>
                </c:pt>
                <c:pt idx="2">
                  <c:v>0.82563534466278021</c:v>
                </c:pt>
                <c:pt idx="3">
                  <c:v>0.49973233235292192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(508)</c:v>
                </c:pt>
                <c:pt idx="1">
                  <c:v>Westmorland General Hospital Elective Surgical Hub (41)</c:v>
                </c:pt>
                <c:pt idx="2">
                  <c:v>Royal Lancaster Infirmary (284)</c:v>
                </c:pt>
                <c:pt idx="3">
                  <c:v>Furness General Hospital (179)</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(508)</c:v>
                </c:pt>
                <c:pt idx="1">
                  <c:v>Westmorland General Hospital Elective Surgical Hub (41)</c:v>
                </c:pt>
                <c:pt idx="2">
                  <c:v>Royal Lancaster Infirmary (284)</c:v>
                </c:pt>
                <c:pt idx="3">
                  <c:v>Furness General Hospital (179)</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(508)</c:v>
                </c:pt>
                <c:pt idx="1">
                  <c:v>Westmorland General Hospital Elective Surgical Hub (41)</c:v>
                </c:pt>
                <c:pt idx="2">
                  <c:v>Royal Lancaster Infirmary (284)</c:v>
                </c:pt>
                <c:pt idx="3">
                  <c:v>Furness General Hospital (179)</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(508)</c:v>
                </c:pt>
                <c:pt idx="1">
                  <c:v>Westmorland General Hospital Elective Surgical Hub (41)</c:v>
                </c:pt>
                <c:pt idx="2">
                  <c:v>Royal Lancaster Infirmary (284)</c:v>
                </c:pt>
                <c:pt idx="3">
                  <c:v>Furness General Hospital (179)</c:v>
                </c:pt>
                <c:pt idx="4">
                  <c:v>Westmorland General Hospital (-)</c:v>
                </c:pt>
                <c:pt idx="5">
                  <c:v>Abbey View (-)</c:v>
                </c:pt>
                <c:pt idx="6">
                  <c:v>Millom Community Services (-)</c:v>
                </c:pt>
              </c:strCache>
            </c:strRef>
          </c:cat>
          <c:val>
            <c:numRef>
              <c:f>Sheet1!$G$2:$G$8</c:f>
              <c:numCache>
                <c:formatCode>0.0;;</c:formatCode>
                <c:ptCount val="7"/>
                <c:pt idx="0">
                  <c:v>9.3387576111171615</c:v>
                </c:pt>
                <c:pt idx="1">
                  <c:v>9.2636440742160513</c:v>
                </c:pt>
                <c:pt idx="2">
                  <c:v>9.1729023998435579</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(508)</c:v>
                </c:pt>
                <c:pt idx="1">
                  <c:v>Westmorland General Hospital Elective Surgical Hub (41)</c:v>
                </c:pt>
                <c:pt idx="2">
                  <c:v>Royal Lancaster Infirmary (284)</c:v>
                </c:pt>
                <c:pt idx="3">
                  <c:v>Furness General Hospital (179)</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(508)</c:v>
                </c:pt>
                <c:pt idx="1">
                  <c:v>Westmorland General Hospital Elective Surgical Hub (41)</c:v>
                </c:pt>
                <c:pt idx="2">
                  <c:v>Royal Lancaster Infirmary (284)</c:v>
                </c:pt>
                <c:pt idx="3">
                  <c:v>Furness General Hospital (179)</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9.6119474188624885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(508)</c:v>
                </c:pt>
                <c:pt idx="1">
                  <c:v>Westmorland General Hospital Elective Surgical Hub (41)</c:v>
                </c:pt>
                <c:pt idx="2">
                  <c:v>Royal Lancaster Infirmary (284)</c:v>
                </c:pt>
                <c:pt idx="3">
                  <c:v>Furness General Hospital (179)</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0.66124238888283848</c:v>
                </c:pt>
                <c:pt idx="1">
                  <c:v>0.73635592578394871</c:v>
                </c:pt>
                <c:pt idx="2">
                  <c:v>0.82709760015644207</c:v>
                </c:pt>
                <c:pt idx="3">
                  <c:v>0.38805258113751151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(516)</c:v>
                </c:pt>
                <c:pt idx="1">
                  <c:v>Westmorland General Hospital Elective Surgical Hub (42)</c:v>
                </c:pt>
                <c:pt idx="2">
                  <c:v>Royal Lancaster Infirmary (289)</c:v>
                </c:pt>
                <c:pt idx="3">
                  <c:v>Furness General Hospital (182)</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(516)</c:v>
                </c:pt>
                <c:pt idx="1">
                  <c:v>Westmorland General Hospital Elective Surgical Hub (42)</c:v>
                </c:pt>
                <c:pt idx="2">
                  <c:v>Royal Lancaster Infirmary (289)</c:v>
                </c:pt>
                <c:pt idx="3">
                  <c:v>Furness General Hospital (182)</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(516)</c:v>
                </c:pt>
                <c:pt idx="1">
                  <c:v>Westmorland General Hospital Elective Surgical Hub (42)</c:v>
                </c:pt>
                <c:pt idx="2">
                  <c:v>Royal Lancaster Infirmary (289)</c:v>
                </c:pt>
                <c:pt idx="3">
                  <c:v>Furness General Hospital (182)</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(516)</c:v>
                </c:pt>
                <c:pt idx="1">
                  <c:v>Westmorland General Hospital Elective Surgical Hub (42)</c:v>
                </c:pt>
                <c:pt idx="2">
                  <c:v>Royal Lancaster Infirmary (289)</c:v>
                </c:pt>
                <c:pt idx="3">
                  <c:v>Furness General Hospital (182)</c:v>
                </c:pt>
                <c:pt idx="4">
                  <c:v>Westmorland General Hospital (-)</c:v>
                </c:pt>
                <c:pt idx="5">
                  <c:v>Abbey View (-)</c:v>
                </c:pt>
                <c:pt idx="6">
                  <c:v>Millom Community Services (-)</c:v>
                </c:pt>
              </c:strCache>
            </c:strRef>
          </c:cat>
          <c:val>
            <c:numRef>
              <c:f>Sheet1!$G$2:$G$8</c:f>
              <c:numCache>
                <c:formatCode>0.0;;</c:formatCode>
                <c:ptCount val="7"/>
                <c:pt idx="0">
                  <c:v>8.4684063306268289</c:v>
                </c:pt>
                <c:pt idx="1">
                  <c:v>8.3946996724279668</c:v>
                </c:pt>
                <c:pt idx="2">
                  <c:v>8.2909567412142469</c:v>
                </c:pt>
                <c:pt idx="3">
                  <c:v>8.6978252127891142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(516)</c:v>
                </c:pt>
                <c:pt idx="1">
                  <c:v>Westmorland General Hospital Elective Surgical Hub (42)</c:v>
                </c:pt>
                <c:pt idx="2">
                  <c:v>Royal Lancaster Infirmary (289)</c:v>
                </c:pt>
                <c:pt idx="3">
                  <c:v>Furness General Hospital (182)</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(516)</c:v>
                </c:pt>
                <c:pt idx="1">
                  <c:v>Westmorland General Hospital Elective Surgical Hub (42)</c:v>
                </c:pt>
                <c:pt idx="2">
                  <c:v>Royal Lancaster Infirmary (289)</c:v>
                </c:pt>
                <c:pt idx="3">
                  <c:v>Furness General Hospital (182)</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(516)</c:v>
                </c:pt>
                <c:pt idx="1">
                  <c:v>Westmorland General Hospital Elective Surgical Hub (42)</c:v>
                </c:pt>
                <c:pt idx="2">
                  <c:v>Royal Lancaster Infirmary (289)</c:v>
                </c:pt>
                <c:pt idx="3">
                  <c:v>Furness General Hospital (182)</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1.5315936693731711</c:v>
                </c:pt>
                <c:pt idx="1">
                  <c:v>1.6053003275720332</c:v>
                </c:pt>
                <c:pt idx="2">
                  <c:v>1.7090432587857531</c:v>
                </c:pt>
                <c:pt idx="3">
                  <c:v>1.3021747872108858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7.5901432145507206</c:v>
                </c:pt>
                <c:pt idx="1">
                  <c:v>6.6761456481231516</c:v>
                </c:pt>
                <c:pt idx="2">
                  <c:v>6.9104011632402136</c:v>
                </c:pt>
                <c:pt idx="3">
                  <c:v>6.7892878572152782</c:v>
                </c:pt>
                <c:pt idx="4">
                  <c:v>6.867480943506683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6.8089484691412059</c:v>
                </c:pt>
                <c:pt idx="1">
                  <c:v>6.6382176349608413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8.3303674709509714</c:v>
                </c:pt>
                <c:pt idx="1">
                  <c:v>8.4911966606149907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8.5299203536106187</c:v>
                </c:pt>
                <c:pt idx="1">
                  <c:v>8.4190377835703512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9.2177754256484725</c:v>
                </c:pt>
                <c:pt idx="1">
                  <c:v>9.1447370649222197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0.12938580313283499</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0.45435545540488942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0.12667090396652725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1.3224261964087862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0.12667090396652725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0.45435545540488853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0.34284217807140216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7.2173517244524952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3.9333986225369579</c:v>
                </c:pt>
                <c:pt idx="1">
                  <c:v>4.102478083057103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6.8664131722669168</c:v>
                </c:pt>
                <c:pt idx="1">
                  <c:v>7.5526852014361214</c:v>
                </c:pt>
                <c:pt idx="2">
                  <c:v>6.952948662799364</c:v>
                </c:pt>
                <c:pt idx="3">
                  <c:v>7.0293127063529486</c:v>
                </c:pt>
                <c:pt idx="4">
                  <c:v>6.9000687491862909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9.2334096060678803</c:v>
                </c:pt>
                <c:pt idx="1">
                  <c:v>9.1160743486711109</c:v>
                </c:pt>
                <c:pt idx="2">
                  <c:v>9.1232611587980479</c:v>
                </c:pt>
                <c:pt idx="3">
                  <c:v>9.1947521179428087</c:v>
                </c:pt>
                <c:pt idx="4">
                  <c:v>9.1591242338454819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8.4694974132773062</c:v>
                </c:pt>
                <c:pt idx="1">
                  <c:v>8.5123017290342737</c:v>
                </c:pt>
                <c:pt idx="2">
                  <c:v>8.5362907967693165</c:v>
                </c:pt>
                <c:pt idx="3">
                  <c:v>8.8133259531154575</c:v>
                </c:pt>
                <c:pt idx="4">
                  <c:v>8.7873484116292211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8.3819174968304022</c:v>
                </c:pt>
                <c:pt idx="1">
                  <c:v>8.1792164816261899</c:v>
                </c:pt>
                <c:pt idx="2">
                  <c:v>8.3784833390666105</c:v>
                </c:pt>
                <c:pt idx="3">
                  <c:v>8.2116961326026736</c:v>
                </c:pt>
                <c:pt idx="4">
                  <c:v>8.1885522270869604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9.5789529966185185</c:v>
                </c:pt>
                <c:pt idx="1">
                  <c:v>9.5790515469450224</c:v>
                </c:pt>
                <c:pt idx="2">
                  <c:v>9.5301695344929094</c:v>
                </c:pt>
                <c:pt idx="3">
                  <c:v>9.7026588156754983</c:v>
                </c:pt>
                <c:pt idx="4">
                  <c:v>9.5637935151147548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8.6495637305326234</c:v>
                </c:pt>
                <c:pt idx="1">
                  <c:v>8.5509847903253426</c:v>
                </c:pt>
                <c:pt idx="2">
                  <c:v>8.4953598901452931</c:v>
                </c:pt>
                <c:pt idx="3">
                  <c:v>8.6147217670438341</c:v>
                </c:pt>
                <c:pt idx="4">
                  <c:v>8.7931324581743944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9.0296543164274166</c:v>
                </c:pt>
                <c:pt idx="1">
                  <c:v>9.05746039849741</c:v>
                </c:pt>
                <c:pt idx="2">
                  <c:v>8.984795040772326</c:v>
                </c:pt>
                <c:pt idx="3">
                  <c:v>8.9402398160602345</c:v>
                </c:pt>
                <c:pt idx="4">
                  <c:v>9.0703528211564119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8.7216942056308344</c:v>
                </c:pt>
                <c:pt idx="1">
                  <c:v>8.3238360200336068</c:v>
                </c:pt>
                <c:pt idx="2">
                  <c:v>8.5756245827109669</c:v>
                </c:pt>
                <c:pt idx="3">
                  <c:v>8.7789313736224823</c:v>
                </c:pt>
                <c:pt idx="4">
                  <c:v>8.8833552649871059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9.0615180474058477</c:v>
                </c:pt>
                <c:pt idx="1">
                  <c:v>8.9386909935272101</c:v>
                </c:pt>
                <c:pt idx="2">
                  <c:v>9.0088641914502627</c:v>
                </c:pt>
                <c:pt idx="3">
                  <c:v>9.059500336399628</c:v>
                </c:pt>
                <c:pt idx="4">
                  <c:v>8.9162823736007564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0.12864778970789992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0.64742982343015409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0.18049859424644676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1.8843796165655906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0.18049859424644765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0.64742982343015321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0.31558445240633937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6.5856847947257702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9.3478375081714589</c:v>
                </c:pt>
                <c:pt idx="1">
                  <c:v>9.0431866270419974</c:v>
                </c:pt>
                <c:pt idx="2">
                  <c:v>9.1332401385773672</c:v>
                </c:pt>
                <c:pt idx="3">
                  <c:v>9.1123739118200096</c:v>
                </c:pt>
                <c:pt idx="4">
                  <c:v>9.0681820249260063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9.1267907125103349</c:v>
                </c:pt>
                <c:pt idx="1">
                  <c:v>8.8211513557185324</c:v>
                </c:pt>
                <c:pt idx="2">
                  <c:v>8.7236697394137632</c:v>
                </c:pt>
                <c:pt idx="3">
                  <c:v>9.0235758470238565</c:v>
                </c:pt>
                <c:pt idx="4">
                  <c:v>9.1670851860473004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7.9725262374032742</c:v>
                </c:pt>
                <c:pt idx="1">
                  <c:v>7.4592724623315592</c:v>
                </c:pt>
                <c:pt idx="2">
                  <c:v>7.6730771148622656</c:v>
                </c:pt>
                <c:pt idx="3">
                  <c:v>8.0310071460077115</c:v>
                </c:pt>
                <c:pt idx="4">
                  <c:v>7.9883054577821584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8.1729940404201109</c:v>
                </c:pt>
                <c:pt idx="1">
                  <c:v>7.9307687891679404</c:v>
                </c:pt>
                <c:pt idx="2">
                  <c:v>8.0668783310936867</c:v>
                </c:pt>
                <c:pt idx="3">
                  <c:v>7.8032836611747376</c:v>
                </c:pt>
                <c:pt idx="4">
                  <c:v>8.0221074770613665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7.3682311765206938</c:v>
                </c:pt>
                <c:pt idx="1">
                  <c:v>7.0507508623498669</c:v>
                </c:pt>
                <c:pt idx="2">
                  <c:v>7.2598074704102622</c:v>
                </c:pt>
                <c:pt idx="3">
                  <c:v>7.200298344064243</c:v>
                </c:pt>
                <c:pt idx="4">
                  <c:v>7.3622172481311399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9.0109494866891957</c:v>
                </c:pt>
                <c:pt idx="1">
                  <c:v>8.7205977340772467</c:v>
                </c:pt>
                <c:pt idx="2">
                  <c:v>8.8445291629394127</c:v>
                </c:pt>
                <c:pt idx="3">
                  <c:v>8.9342632106546649</c:v>
                </c:pt>
                <c:pt idx="4">
                  <c:v>8.9830529584829222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7.9262531260106561</c:v>
                </c:pt>
                <c:pt idx="1">
                  <c:v>7.6690216997717471</c:v>
                </c:pt>
                <c:pt idx="2">
                  <c:v>7.8528386564552948</c:v>
                </c:pt>
                <c:pt idx="3">
                  <c:v>7.9280486596264614</c:v>
                </c:pt>
                <c:pt idx="4">
                  <c:v>8.1235797716995606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9.4723795415426348</c:v>
                </c:pt>
                <c:pt idx="1">
                  <c:v>9.3649036127507017</c:v>
                </c:pt>
                <c:pt idx="2">
                  <c:v>9.5132065430350785</c:v>
                </c:pt>
                <c:pt idx="3">
                  <c:v>9.7365471206199459</c:v>
                </c:pt>
                <c:pt idx="4">
                  <c:v>9.6166551011634258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9.0690840237218886</c:v>
                </c:pt>
                <c:pt idx="1">
                  <c:v>8.843767121996903</c:v>
                </c:pt>
                <c:pt idx="2">
                  <c:v>8.9246217592608215</c:v>
                </c:pt>
                <c:pt idx="3">
                  <c:v>8.9660124670651555</c:v>
                </c:pt>
                <c:pt idx="4">
                  <c:v>8.8610039918640382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8.5568143279179694</c:v>
                </c:pt>
                <c:pt idx="1">
                  <c:v>8.3710745301100822</c:v>
                </c:pt>
                <c:pt idx="2">
                  <c:v>8.4376840924900716</c:v>
                </c:pt>
                <c:pt idx="3">
                  <c:v>8.6449121681397703</c:v>
                </c:pt>
                <c:pt idx="4">
                  <c:v>8.5293794866652028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7.1197321840854437</c:v>
                </c:pt>
                <c:pt idx="1">
                  <c:v>6.8925936341013108</c:v>
                </c:pt>
                <c:pt idx="2">
                  <c:v>7.056320765637194</c:v>
                </c:pt>
                <c:pt idx="3">
                  <c:v>6.6964056434697596</c:v>
                </c:pt>
                <c:pt idx="4">
                  <c:v>6.7931867727985944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5.6799379784557464</c:v>
                </c:pt>
                <c:pt idx="1">
                  <c:v>5.3959456601788691</c:v>
                </c:pt>
                <c:pt idx="2">
                  <c:v>5.5728580129964644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8.8366649647692785</c:v>
                </c:pt>
                <c:pt idx="1">
                  <c:v>8.5258950660315485</c:v>
                </c:pt>
                <c:pt idx="2">
                  <c:v>8.5712944581766699</c:v>
                </c:pt>
                <c:pt idx="3">
                  <c:v>8.7858727600078375</c:v>
                </c:pt>
                <c:pt idx="4">
                  <c:v>8.969818293827803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7.3491505942448239</c:v>
                </c:pt>
                <c:pt idx="1">
                  <c:v>7.1089504720502976</c:v>
                </c:pt>
                <c:pt idx="2">
                  <c:v>7.0244575678136627</c:v>
                </c:pt>
                <c:pt idx="3">
                  <c:v>6.9520364569304807</c:v>
                </c:pt>
                <c:pt idx="4">
                  <c:v>7.0404200619222319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6.8565029267055531</c:v>
                </c:pt>
                <c:pt idx="1">
                  <c:v>8.0297967082101795</c:v>
                </c:pt>
                <c:pt idx="2">
                  <c:v>7.6985744646889698</c:v>
                </c:pt>
                <c:pt idx="3">
                  <c:v>7.9202320016446874</c:v>
                </c:pt>
                <c:pt idx="4">
                  <c:v>8.1627485185211839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8.9753410758007881</c:v>
                </c:pt>
                <c:pt idx="1">
                  <c:v>8.8840549948140168</c:v>
                </c:pt>
                <c:pt idx="2">
                  <c:v>8.9594848209254057</c:v>
                </c:pt>
                <c:pt idx="3">
                  <c:v>9.1315392496687906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4.6333031840843688</c:v>
                </c:pt>
                <c:pt idx="1">
                  <c:v>4.2377016854677967</c:v>
                </c:pt>
                <c:pt idx="2">
                  <c:v>3.9609941611532928</c:v>
                </c:pt>
                <c:pt idx="3">
                  <c:v>4.3695378707329944</c:v>
                </c:pt>
                <c:pt idx="4">
                  <c:v>4.6986504073615016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6.4804296607523506</c:v>
                </c:pt>
                <c:pt idx="1">
                  <c:v>6.5477501628482946</c:v>
                </c:pt>
                <c:pt idx="2">
                  <c:v>6.6231652017729914</c:v>
                </c:pt>
                <c:pt idx="3">
                  <c:v>6.4890076030067139</c:v>
                </c:pt>
                <c:pt idx="4">
                  <c:v>7.0355516643118596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7.7557000491000583</c:v>
                </c:pt>
                <c:pt idx="1">
                  <c:v>7.5186503148520911</c:v>
                </c:pt>
                <c:pt idx="2">
                  <c:v>7.4883631273736544</c:v>
                </c:pt>
                <c:pt idx="3">
                  <c:v>7.3212226475487396</c:v>
                </c:pt>
                <c:pt idx="4">
                  <c:v>7.5929680214329709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8.3272257126451876</c:v>
                </c:pt>
                <c:pt idx="1">
                  <c:v>7.8219497802855829</c:v>
                </c:pt>
                <c:pt idx="2">
                  <c:v>8.1898242362514253</c:v>
                </c:pt>
                <c:pt idx="3">
                  <c:v>8.0759691670511486</c:v>
                </c:pt>
                <c:pt idx="4">
                  <c:v>8.4056300283860441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9.1148756784338918</c:v>
                </c:pt>
                <c:pt idx="1">
                  <c:v>9.2910091956259269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9.2531891353989106</c:v>
                </c:pt>
                <c:pt idx="1">
                  <c:v>9.1009872404105181</c:v>
                </c:pt>
                <c:pt idx="2">
                  <c:v>9.27686010880082</c:v>
                </c:pt>
                <c:pt idx="3">
                  <c:v>9.2634361862302654</c:v>
                </c:pt>
                <c:pt idx="4">
                  <c:v>9.3387576111171615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8.3820546695677756</c:v>
                </c:pt>
                <c:pt idx="1">
                  <c:v>8.1686064284397784</c:v>
                </c:pt>
                <c:pt idx="2">
                  <c:v>8.2166799741259151</c:v>
                </c:pt>
                <c:pt idx="3">
                  <c:v>8.2437284998165765</c:v>
                </c:pt>
                <c:pt idx="4">
                  <c:v>8.4684063306268289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7.5506943157367541</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0.80161943319838058</c:v>
                </c:pt>
                <c:pt idx="1">
                  <c:v>0.19838056680161939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0.33405406685661543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0.10999573063574175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1.148339761783558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0.10999573063574264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0.39454333016209198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1.2834577737806008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4.102478083057103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0.35317559164076862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0.19626544162007775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5.4717337740010308E-2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0.57124121293281505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5.4717337740010308E-2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7.6350055265358208E-2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9.1447370649222197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0.2323713155303162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0.29535721730929509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8.234338393992946E-2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0.85965320064254414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8.2343383939930348E-2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0.29535721730929332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0.12049307990752034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8.4190377835703512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0.143808973537916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0.26091167907352286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7.2740225412757376E-2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0.75939759334100376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7.2740225412758264E-2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0.26091167907352286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0.40072802281544462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8.4911966606149907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9.4298298968531036E-2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0.15336500293584709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1.6011087877628718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0.15336500293584709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0.55010443258936714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1.3727308235967133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6.6382176349608413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3.3819095933941057E-2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0.25387869787647688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7.0779482837288299E-2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0.7389277201102864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7.0779482837288299E-2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0.25387869787647688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0.26353243255656977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9.1591242338454819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0.33443814586801324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0.17653224959072844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1.8429715432633307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0.17653224959072933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0.63320295462357823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0.70904851617226505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6.9000687491862909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8.3178084065244136</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4.2065009560229433E-2</c:v>
                </c:pt>
                <c:pt idx="1">
                  <c:v>4.9713193116634802E-2</c:v>
                </c:pt>
                <c:pt idx="2">
                  <c:v>0.26768642447418739</c:v>
                </c:pt>
                <c:pt idx="3">
                  <c:v>0.64053537284894835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6.8308612072650376E-2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0.17045111171712968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4.7520495564574716E-2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0.49610720562574784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4.7520495564574716E-2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0.17045111171712968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5.1092087540691722E-3</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9.5637935151147548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1.7008363782688996E-2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0.61810056343302211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0.17232181584022044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1.7990152145756824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0.17232181584022044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0.618100563433023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0.46519429333585727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6.4628462920874039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0.26098832299869823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0.38965357889831687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0.10863250454175422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1.1341078755187013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0.10863250454175422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0.38965357889831687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0.3214414315428975</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8.5865015867037293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0.516003357393096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0.32109042453605419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8.9517609719758973E-2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0.93455109600061004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8.9517609719758084E-2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0.32109042453605419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0.57102025497630038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8.1885522270869604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0.3457129210090546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0.10084067414977316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1.0527622759716087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0.10084067414977227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0.36170508768740994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0.53201218190396027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8.7873484116292211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8.9156135147726374</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0.21903781999512084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7.1115526622977043E-2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0.7424359693721172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7.1115526622977043E-2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0.2550840522435962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0.1816870056973201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8.8833552649871059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1.3623029547085608E-2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0.21453201920984988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5.9809923001497012E-2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0.62440707775537518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5.9809923001497012E-2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0.21453201920984988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0.16554374648433168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9.0703528211564119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0.95411089866156784</c:v>
                </c:pt>
                <c:pt idx="1">
                  <c:v>1.9120458891013379E-3</c:v>
                </c:pt>
                <c:pt idx="2">
                  <c:v>1.9120458891013379E-3</c:v>
                </c:pt>
                <c:pt idx="3">
                  <c:v>1.9120458891013379E-3</c:v>
                </c:pt>
                <c:pt idx="4">
                  <c:v>0</c:v>
                </c:pt>
                <c:pt idx="5">
                  <c:v>4.0152963671128097E-2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1.6015999234952893E-2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0.25150175368829331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7.0116808568906563E-2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0.73200949512924041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7.0116808568906563E-2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0.25150175368829331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0.41102023212256178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8.7931324581743944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8.784963760589056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0.28592816323924541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0.35829891550307025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9.9891058811114597E-2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1.0428484270842082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9.9891058811115485E-2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0.35829891550307025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0.81745086071259365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7.9883054577821584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0.14297908245865365</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0.26560019908705357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7.4047349738687984E-2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0.7730437851375882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7.4047349738687984E-2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0.26560019908705357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0.15686519918147468</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9.1670851860473004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0.1350357538683582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0.18963688158704706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5.2869344761401038E-2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0.55194842943506472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5.2869344761401038E-2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0.18963688158704706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0.39527311454402003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9.0681820249260063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0.10048751406562495</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0.23323783244240026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6.5024963876231467E-2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0.67885136173961413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6.5024963876231467E-2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0.23323783244240026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0.44278450562471861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8.9162823736007564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0.27504911591355602</c:v>
                </c:pt>
                <c:pt idx="1">
                  <c:v>7.8585461689587421E-3</c:v>
                </c:pt>
                <c:pt idx="2">
                  <c:v>0.68565815324165025</c:v>
                </c:pt>
                <c:pt idx="3">
                  <c:v>0</c:v>
                </c:pt>
                <c:pt idx="4">
                  <c:v>1.964636542239686E-3</c:v>
                </c:pt>
                <c:pt idx="5">
                  <c:v>1.964636542239686E-3</c:v>
                </c:pt>
                <c:pt idx="6">
                  <c:v>0</c:v>
                </c:pt>
                <c:pt idx="7">
                  <c:v>1.1787819253438111E-2</c:v>
                </c:pt>
                <c:pt idx="8">
                  <c:v>1.5717092337917481E-2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8.4997137192953804</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0.2641016829187226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0.31237147081334893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8.7086830609353072E-2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0.90917410828973289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8.7086830609353072E-2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0.31237147081334982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0.67865419472021316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8.1235797716995606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0.19640896233529936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6.1887040404627669E-2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0.64609188761227543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6.1887040404627669E-2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0.22198242489952591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0.29369103686058118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8.9830529584829222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0.16906191867967379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0.26202743671289674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7.3051290300623073E-2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0.76264506646716335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7.3051290300623073E-2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0.26202743671289674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0.59039190698135258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7.3622172481311399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0.20429860689632484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0.2586796104884117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7.2117941379346462E-2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0.75290103666050268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7.2117941379348238E-2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0.25867961048841082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0.63796105764616051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8.0221074770613665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0.32969485357330619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0.2324744423773506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6.4812136433602952E-2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0.67662947355033598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6.481213643360384E-2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0.2324744423773506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0.67755629201921153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8.5293794866652028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0.31619514381254277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0.18674483496744898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5.206306378632064E-2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0.54353097088912605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5.206306378632064E-2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0.18674483496744898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0.34662201269120807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8.8610039918640382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6.1161486813523069E-2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0.12903361777647859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3.597360791289006E-2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0.37555934309835592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3.597360791289006E-2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0.12903361777647859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8.9378360762703224E-2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9.6166551011634258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41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8.852977458425455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8.8990628877688849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7.3754542996713672</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0.26376816167778383</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0.56167352549566463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0.15659037954149824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1.6347812601542087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0.15659037954149824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0.56167352549566374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0.36248922044392451</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7.7959451178117014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0.13684792118339306</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0.64185774883563695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0.17894514150925644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1.8681617912385775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0.17894514150925644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0.64185774883563784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0.11712544622394816</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6.9549634815310331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7.3159290139344906</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1.5202660285485337E-2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0.30448579012250043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8.4888361790240729E-2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0.88622240693335641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8.4888361790239841E-2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0.30448579012250132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0.80342689124778133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7.0404200619222319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1.2313926289728441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0.43808181008300995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0.12213393332111977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1.2750608690451237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0.12213393332111977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0.43808181008300906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0.23318676759166479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8.969818293827803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2.0216648865280185E-2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0.36606279235493933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0.10205556963058715</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1.0654456117608024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0.10205556963058804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0.36606279235493755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1.0144210529172142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5.5728580129964644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0.29459169137074781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8.7161067564361261E-2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0.90994913152689527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8.7161067564362149E-2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0.31263775110696912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0.5343225524714974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6.7931867727985944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0.32797772439783213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0.28748776331402937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8.0149439002226153E-2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0.83674872796376931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8.0149439002226153E-2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0.28748776331402937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1.3875556931836321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7.0355516643118596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0.33803558852773508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0.10906699019059607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1.1386438438113498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0.10906699019059651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0.39121203406572391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0.45191045036234723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4.6986504073615016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0.11559910828311715</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0.12317389553549596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3.4339961162467958E-2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0.35850430369479014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3.4339961162467958E-2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0.12317389553549596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0.25589318516171211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9.1315392496687906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6.0214273816145081E-2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0.3644243989189544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0.10159879779012648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1.0606769788017489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0.10159879779012826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0.3644243989189544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0.64109971744515803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8.1627485185211839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7.2173517244524952</c:v>
                </c:pt>
                <c:pt idx="1">
                  <c:v>6.5856847947257702</c:v>
                </c:pt>
                <c:pt idx="2">
                  <c:v>5.5728580129964644</c:v>
                </c:pt>
                <c:pt idx="3" formatCode="General">
                  <c:v>7.5929680214329709</c:v>
                </c:pt>
                <c:pt idx="4">
                  <c:v>9.0703528211564119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7.637202179542828</c:v>
                </c:pt>
                <c:pt idx="1">
                  <c:v>6.8928339503528786</c:v>
                </c:pt>
                <c:pt idx="2">
                  <c:v>5.6369996917650518</c:v>
                </c:pt>
                <c:pt idx="3" formatCode="General">
                  <c:v>7.6033156939065893</c:v>
                </c:pt>
                <c:pt idx="4">
                  <c:v>9.0393150577890147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0.48624961073824657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0.35499733531387445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9.897060293871629E-2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1.033238998871564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9.897060293871629E-2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0.35499733531387445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0.47319318678961064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7.0718481220519447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0.14031862262082928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0.35564050009973158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9.914991247237559E-2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1.0351109648649448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9.914991247237559E-2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0.35564050009973158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0.33744607768912793</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8.4056300283860441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0.65957316206333072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0.494731198256531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0.13792735920327548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1.43994198588884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0.13792735920327637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0.49473119825652923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0.67792508352071223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7.5929680214329709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0.36325374305761926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0.19847721689968978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5.5333964151570214E-2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0.57767870484698491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5.5333964151570214E-2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0.19847721689968978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0.23708392092753883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9.2910091956259269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9.3387576111171615</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8.8990628877688849</c:v>
                </c:pt>
                <c:pt idx="1">
                  <c:v>8.969818293827803</c:v>
                </c:pt>
                <c:pt idx="2">
                  <c:v>8.7873484116292211</c:v>
                </c:pt>
                <c:pt idx="3">
                  <c:v>7.0718481220519447</c:v>
                </c:pt>
                <c:pt idx="4">
                  <c:v>8.5865015867037293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8.2169881909637006</c:v>
                </c:pt>
                <c:pt idx="2">
                  <c:v>8.0947399821825279</c:v>
                </c:pt>
                <c:pt idx="3">
                  <c:v>6.408272257290359</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0.21123563082306873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0.16880113903218508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4.7060495516074496E-2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0.49130487063455064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4.7060495516074496E-2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0.16880113903218508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0.26218666350499831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9.3387576111171615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8.4684063306268289</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9.7051068496374349E-2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0.25849024651597396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7.2065148119617284E-2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0.75234988254795088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7.2065148119616396E-2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0.25849024651597574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0.55037632919542467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8.4684063306268289</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(145)</c:v>
                </c:pt>
                <c:pt idx="1">
                  <c:v>Westmorland General Hospital Elective Surgical Hub (37)</c:v>
                </c:pt>
                <c:pt idx="2">
                  <c:v>Royal Lancaster Infirmary (59)</c:v>
                </c:pt>
                <c:pt idx="3">
                  <c:v>Furness General Hospital (48)</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(145)</c:v>
                </c:pt>
                <c:pt idx="1">
                  <c:v>Westmorland General Hospital Elective Surgical Hub (37)</c:v>
                </c:pt>
                <c:pt idx="2">
                  <c:v>Royal Lancaster Infirmary (59)</c:v>
                </c:pt>
                <c:pt idx="3">
                  <c:v>Furness General Hospital (48)</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(145)</c:v>
                </c:pt>
                <c:pt idx="1">
                  <c:v>Westmorland General Hospital Elective Surgical Hub (37)</c:v>
                </c:pt>
                <c:pt idx="2">
                  <c:v>Royal Lancaster Infirmary (59)</c:v>
                </c:pt>
                <c:pt idx="3">
                  <c:v>Furness General Hospital (48)</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(145)</c:v>
                </c:pt>
                <c:pt idx="1">
                  <c:v>Westmorland General Hospital Elective Surgical Hub (37)</c:v>
                </c:pt>
                <c:pt idx="2">
                  <c:v>Royal Lancaster Infirmary (59)</c:v>
                </c:pt>
                <c:pt idx="3">
                  <c:v>Furness General Hospital (48)</c:v>
                </c:pt>
                <c:pt idx="4">
                  <c:v>Westmorland General Hospital (-)</c:v>
                </c:pt>
                <c:pt idx="5">
                  <c:v>Abbey View (-)</c:v>
                </c:pt>
                <c:pt idx="6">
                  <c:v>Millom Community Services (-)</c:v>
                </c:pt>
              </c:strCache>
            </c:strRef>
          </c:cat>
          <c:val>
            <c:numRef>
              <c:f>Sheet1!$G$2:$G$8</c:f>
              <c:numCache>
                <c:formatCode>0.0;;</c:formatCode>
                <c:ptCount val="7"/>
                <c:pt idx="0">
                  <c:v>6.5856847947257702</c:v>
                </c:pt>
                <c:pt idx="1">
                  <c:v>6.3956492112957184</c:v>
                </c:pt>
                <c:pt idx="2">
                  <c:v>7.0128305447006039</c:v>
                </c:pt>
                <c:pt idx="3">
                  <c:v>6.4254760209552462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(145)</c:v>
                </c:pt>
                <c:pt idx="1">
                  <c:v>Westmorland General Hospital Elective Surgical Hub (37)</c:v>
                </c:pt>
                <c:pt idx="2">
                  <c:v>Royal Lancaster Infirmary (59)</c:v>
                </c:pt>
                <c:pt idx="3">
                  <c:v>Furness General Hospital (48)</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(145)</c:v>
                </c:pt>
                <c:pt idx="1">
                  <c:v>Westmorland General Hospital Elective Surgical Hub (37)</c:v>
                </c:pt>
                <c:pt idx="2">
                  <c:v>Royal Lancaster Infirmary (59)</c:v>
                </c:pt>
                <c:pt idx="3">
                  <c:v>Furness General Hospital (48)</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(145)</c:v>
                </c:pt>
                <c:pt idx="1">
                  <c:v>Westmorland General Hospital Elective Surgical Hub (37)</c:v>
                </c:pt>
                <c:pt idx="2">
                  <c:v>Royal Lancaster Infirmary (59)</c:v>
                </c:pt>
                <c:pt idx="3">
                  <c:v>Furness General Hospital (48)</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3.4143152052742298</c:v>
                </c:pt>
                <c:pt idx="1">
                  <c:v>3.6043507887042816</c:v>
                </c:pt>
                <c:pt idx="2">
                  <c:v>2.9871694552993961</c:v>
                </c:pt>
                <c:pt idx="3">
                  <c:v>3.5745239790447538</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(149)</c:v>
                </c:pt>
                <c:pt idx="1">
                  <c:v>Westmorland General Hospital Elective Surgical Hub (37)</c:v>
                </c:pt>
                <c:pt idx="2">
                  <c:v>Royal Lancaster Infirmary (61)</c:v>
                </c:pt>
                <c:pt idx="3">
                  <c:v>Furness General Hospital (50)</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(149)</c:v>
                </c:pt>
                <c:pt idx="1">
                  <c:v>Westmorland General Hospital Elective Surgical Hub (37)</c:v>
                </c:pt>
                <c:pt idx="2">
                  <c:v>Royal Lancaster Infirmary (61)</c:v>
                </c:pt>
                <c:pt idx="3">
                  <c:v>Furness General Hospital (50)</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(149)</c:v>
                </c:pt>
                <c:pt idx="1">
                  <c:v>Westmorland General Hospital Elective Surgical Hub (37)</c:v>
                </c:pt>
                <c:pt idx="2">
                  <c:v>Royal Lancaster Infirmary (61)</c:v>
                </c:pt>
                <c:pt idx="3">
                  <c:v>Furness General Hospital (50)</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(149)</c:v>
                </c:pt>
                <c:pt idx="1">
                  <c:v>Westmorland General Hospital Elective Surgical Hub (37)</c:v>
                </c:pt>
                <c:pt idx="2">
                  <c:v>Royal Lancaster Infirmary (61)</c:v>
                </c:pt>
                <c:pt idx="3">
                  <c:v>Furness General Hospital (50)</c:v>
                </c:pt>
                <c:pt idx="4">
                  <c:v>Westmorland General Hospital (-)</c:v>
                </c:pt>
                <c:pt idx="5">
                  <c:v>Abbey View (-)</c:v>
                </c:pt>
                <c:pt idx="6">
                  <c:v>Millom Community Services (-)</c:v>
                </c:pt>
              </c:strCache>
            </c:strRef>
          </c:cat>
          <c:val>
            <c:numRef>
              <c:f>Sheet1!$G$2:$G$8</c:f>
              <c:numCache>
                <c:formatCode>0.0;;</c:formatCode>
                <c:ptCount val="7"/>
                <c:pt idx="0">
                  <c:v>7.2173517244524952</c:v>
                </c:pt>
                <c:pt idx="1">
                  <c:v>6.7974805717110778</c:v>
                </c:pt>
                <c:pt idx="2">
                  <c:v>7.4672140257763671</c:v>
                </c:pt>
                <c:pt idx="3">
                  <c:v>7.3297353849887221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(149)</c:v>
                </c:pt>
                <c:pt idx="1">
                  <c:v>Westmorland General Hospital Elective Surgical Hub (37)</c:v>
                </c:pt>
                <c:pt idx="2">
                  <c:v>Royal Lancaster Infirmary (61)</c:v>
                </c:pt>
                <c:pt idx="3">
                  <c:v>Furness General Hospital (50)</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(149)</c:v>
                </c:pt>
                <c:pt idx="1">
                  <c:v>Westmorland General Hospital Elective Surgical Hub (37)</c:v>
                </c:pt>
                <c:pt idx="2">
                  <c:v>Royal Lancaster Infirmary (61)</c:v>
                </c:pt>
                <c:pt idx="3">
                  <c:v>Furness General Hospital (50)</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(149)</c:v>
                </c:pt>
                <c:pt idx="1">
                  <c:v>Westmorland General Hospital Elective Surgical Hub (37)</c:v>
                </c:pt>
                <c:pt idx="2">
                  <c:v>Royal Lancaster Infirmary (61)</c:v>
                </c:pt>
                <c:pt idx="3">
                  <c:v>Furness General Hospital (50)</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2.7826482755475048</c:v>
                </c:pt>
                <c:pt idx="1">
                  <c:v>3.2025194282889222</c:v>
                </c:pt>
                <c:pt idx="2">
                  <c:v>2.5327859742236329</c:v>
                </c:pt>
                <c:pt idx="3">
                  <c:v>2.6702646150112779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(505)</c:v>
                </c:pt>
                <c:pt idx="1">
                  <c:v>Westmorland General Hospital Elective Surgical Hub (42)</c:v>
                </c:pt>
                <c:pt idx="2">
                  <c:v>Royal Lancaster Infirmary (277)</c:v>
                </c:pt>
                <c:pt idx="3">
                  <c:v>Furness General Hospital (182)</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(505)</c:v>
                </c:pt>
                <c:pt idx="1">
                  <c:v>Westmorland General Hospital Elective Surgical Hub (42)</c:v>
                </c:pt>
                <c:pt idx="2">
                  <c:v>Royal Lancaster Infirmary (277)</c:v>
                </c:pt>
                <c:pt idx="3">
                  <c:v>Furness General Hospital (182)</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(505)</c:v>
                </c:pt>
                <c:pt idx="1">
                  <c:v>Westmorland General Hospital Elective Surgical Hub (42)</c:v>
                </c:pt>
                <c:pt idx="2">
                  <c:v>Royal Lancaster Infirmary (277)</c:v>
                </c:pt>
                <c:pt idx="3">
                  <c:v>Furness General Hospital (182)</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(505)</c:v>
                </c:pt>
                <c:pt idx="1">
                  <c:v>Westmorland General Hospital Elective Surgical Hub (42)</c:v>
                </c:pt>
                <c:pt idx="2">
                  <c:v>Royal Lancaster Infirmary (277)</c:v>
                </c:pt>
                <c:pt idx="3">
                  <c:v>Furness General Hospital (182)</c:v>
                </c:pt>
                <c:pt idx="4">
                  <c:v>Westmorland General Hospital (-)</c:v>
                </c:pt>
                <c:pt idx="5">
                  <c:v>Abbey View (-)</c:v>
                </c:pt>
                <c:pt idx="6">
                  <c:v>Millom Community Services (-)</c:v>
                </c:pt>
              </c:strCache>
            </c:strRef>
          </c:cat>
          <c:val>
            <c:numRef>
              <c:f>Sheet1!$G$2:$G$8</c:f>
              <c:numCache>
                <c:formatCode>0.0;;</c:formatCode>
                <c:ptCount val="7"/>
                <c:pt idx="0">
                  <c:v>6.867480943506683</c:v>
                </c:pt>
                <c:pt idx="1">
                  <c:v>0</c:v>
                </c:pt>
                <c:pt idx="2">
                  <c:v>6.0773663248255341</c:v>
                </c:pt>
                <c:pt idx="3">
                  <c:v>7.7077190758442384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(505)</c:v>
                </c:pt>
                <c:pt idx="1">
                  <c:v>Westmorland General Hospital Elective Surgical Hub (42)</c:v>
                </c:pt>
                <c:pt idx="2">
                  <c:v>Royal Lancaster Infirmary (277)</c:v>
                </c:pt>
                <c:pt idx="3">
                  <c:v>Furness General Hospital (182)</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(505)</c:v>
                </c:pt>
                <c:pt idx="1">
                  <c:v>Westmorland General Hospital Elective Surgical Hub (42)</c:v>
                </c:pt>
                <c:pt idx="2">
                  <c:v>Royal Lancaster Infirmary (277)</c:v>
                </c:pt>
                <c:pt idx="3">
                  <c:v>Furness General Hospital (182)</c:v>
                </c:pt>
                <c:pt idx="4">
                  <c:v>Westmorland General Hospital (-)</c:v>
                </c:pt>
                <c:pt idx="5">
                  <c:v>Abbey View (-)</c:v>
                </c:pt>
                <c:pt idx="6">
                  <c:v>Millom Community Services (-)</c:v>
                </c:pt>
              </c:strCache>
            </c:strRef>
          </c:cat>
          <c:val>
            <c:numRef>
              <c:f>Sheet1!$I$2:$I$8</c:f>
              <c:numCache>
                <c:formatCode>0.0;;</c:formatCode>
                <c:ptCount val="7"/>
                <c:pt idx="0">
                  <c:v>0</c:v>
                </c:pt>
                <c:pt idx="1">
                  <c:v>9.5209884967829979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(505)</c:v>
                </c:pt>
                <c:pt idx="1">
                  <c:v>Westmorland General Hospital Elective Surgical Hub (42)</c:v>
                </c:pt>
                <c:pt idx="2">
                  <c:v>Royal Lancaster Infirmary (277)</c:v>
                </c:pt>
                <c:pt idx="3">
                  <c:v>Furness General Hospital (182)</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3.132519056493317</c:v>
                </c:pt>
                <c:pt idx="1">
                  <c:v>0.47901150321700214</c:v>
                </c:pt>
                <c:pt idx="2">
                  <c:v>3.9226336751744659</c:v>
                </c:pt>
                <c:pt idx="3">
                  <c:v>2.2922809241557616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(258)</c:v>
                </c:pt>
                <c:pt idx="1">
                  <c:v>Westmorland General Hospital Elective Surgical Hub (-)</c:v>
                </c:pt>
                <c:pt idx="2">
                  <c:v>Royal Lancaster Infirmary (176)</c:v>
                </c:pt>
                <c:pt idx="3">
                  <c:v>Furness General Hospital (79)</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(258)</c:v>
                </c:pt>
                <c:pt idx="1">
                  <c:v>Westmorland General Hospital Elective Surgical Hub (-)</c:v>
                </c:pt>
                <c:pt idx="2">
                  <c:v>Royal Lancaster Infirmary (176)</c:v>
                </c:pt>
                <c:pt idx="3">
                  <c:v>Furness General Hospital (79)</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(258)</c:v>
                </c:pt>
                <c:pt idx="1">
                  <c:v>Westmorland General Hospital Elective Surgical Hub (-)</c:v>
                </c:pt>
                <c:pt idx="2">
                  <c:v>Royal Lancaster Infirmary (176)</c:v>
                </c:pt>
                <c:pt idx="3">
                  <c:v>Furness General Hospital (79)</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(258)</c:v>
                </c:pt>
                <c:pt idx="1">
                  <c:v>Westmorland General Hospital Elective Surgical Hub (-)</c:v>
                </c:pt>
                <c:pt idx="2">
                  <c:v>Royal Lancaster Infirmary (176)</c:v>
                </c:pt>
                <c:pt idx="3">
                  <c:v>Furness General Hospital (79)</c:v>
                </c:pt>
                <c:pt idx="4">
                  <c:v>Westmorland General Hospital (-)</c:v>
                </c:pt>
                <c:pt idx="5">
                  <c:v>Abbey View (-)</c:v>
                </c:pt>
                <c:pt idx="6">
                  <c:v>Millom Community Services (-)</c:v>
                </c:pt>
              </c:strCache>
            </c:strRef>
          </c:cat>
          <c:val>
            <c:numRef>
              <c:f>Sheet1!$G$2:$G$8</c:f>
              <c:numCache>
                <c:formatCode>0.0;;</c:formatCode>
                <c:ptCount val="7"/>
                <c:pt idx="0">
                  <c:v>5.7678261362333343</c:v>
                </c:pt>
                <c:pt idx="1">
                  <c:v>0</c:v>
                </c:pt>
                <c:pt idx="2">
                  <c:v>5.3709090097330341</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(258)</c:v>
                </c:pt>
                <c:pt idx="1">
                  <c:v>Westmorland General Hospital Elective Surgical Hub (-)</c:v>
                </c:pt>
                <c:pt idx="2">
                  <c:v>Royal Lancaster Infirmary (176)</c:v>
                </c:pt>
                <c:pt idx="3">
                  <c:v>Furness General Hospital (79)</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6.7446319630138731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(258)</c:v>
                </c:pt>
                <c:pt idx="1">
                  <c:v>Westmorland General Hospital Elective Surgical Hub (-)</c:v>
                </c:pt>
                <c:pt idx="2">
                  <c:v>Royal Lancaster Infirmary (176)</c:v>
                </c:pt>
                <c:pt idx="3">
                  <c:v>Furness General Hospital (79)</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(258)</c:v>
                </c:pt>
                <c:pt idx="1">
                  <c:v>Westmorland General Hospital Elective Surgical Hub (-)</c:v>
                </c:pt>
                <c:pt idx="2">
                  <c:v>Royal Lancaster Infirmary (176)</c:v>
                </c:pt>
                <c:pt idx="3">
                  <c:v>Furness General Hospital (79)</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4.2321738637666657</c:v>
                </c:pt>
                <c:pt idx="1">
                  <c:v>0</c:v>
                </c:pt>
                <c:pt idx="2">
                  <c:v>4.6290909902669659</c:v>
                </c:pt>
                <c:pt idx="3">
                  <c:v>3.2553680369861269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Sheet1!$D$2:$D$8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Sheet1!$E$2:$E$8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Sheet1!$F$2:$F$8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Sheet1!$G$2:$G$8</c:f>
              <c:numCache>
                <c:formatCode>0.0;;</c:formatCode>
                <c:ptCount val="7"/>
                <c:pt idx="0">
                  <c:v>8.4911966606149907</c:v>
                </c:pt>
                <c:pt idx="1">
                  <c:v>7.8489404013121238</c:v>
                </c:pt>
                <c:pt idx="2">
                  <c:v>8.1078876354016067</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Sheet1!$H$2:$H$8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Sheet1!$I$2:$I$8</c:f>
              <c:numCache>
                <c:formatCode>0.0;;</c:formatCode>
                <c:ptCount val="7"/>
                <c:pt idx="0">
                  <c:v>0</c:v>
                </c:pt>
                <c:pt idx="1">
                  <c:v>0</c:v>
                </c:pt>
                <c:pt idx="2">
                  <c:v>0</c:v>
                </c:pt>
                <c:pt idx="3">
                  <c:v>9.0656452328042842</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(513)</c:v>
                </c:pt>
                <c:pt idx="1">
                  <c:v>Westmorland General Hospital Elective Surgical Hub (40)</c:v>
                </c:pt>
                <c:pt idx="2">
                  <c:v>Royal Lancaster Infirmary (289)</c:v>
                </c:pt>
                <c:pt idx="3">
                  <c:v>Furness General Hospital (181)</c:v>
                </c:pt>
                <c:pt idx="4">
                  <c:v>Westmorland General Hospital (-)</c:v>
                </c:pt>
                <c:pt idx="5">
                  <c:v>Abbey View (-)</c:v>
                </c:pt>
                <c:pt idx="6">
                  <c:v>Millom Community Services (-)</c:v>
                </c:pt>
              </c:strCache>
            </c:strRef>
          </c:cat>
          <c:val>
            <c:numRef>
              <c:f>Sheet1!$J$2:$J$8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1.5088033393850093</c:v>
                </c:pt>
                <c:pt idx="1">
                  <c:v>2.1510595986878762</c:v>
                </c:pt>
                <c:pt idx="2">
                  <c:v>1.8921123645983933</c:v>
                </c:pt>
                <c:pt idx="3">
                  <c:v>0.93435476719571575</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4980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RTX | University Hospitals of Morecambe Bay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4980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RTX | University Hospitals of Morecambe Bay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RTX | University Hospitals of Morecambe Bay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University Hospitals of Morecambe Bay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3920245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Did you have confidence and trust in the doctors treating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58741272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3471312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85137485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518603277"/>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of Morecambe Bay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of Morecambe Bay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523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Confidence in doctors: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having confidence and trust in doctors treating them</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2483459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98354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70476058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7772103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97917189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85157172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60663277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08936510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844054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5345145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76411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14713000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103100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5750267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32096692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5552518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91974688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7516711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741069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2311646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3900037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273563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8017893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53539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53640556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643893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9990349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9435060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73022996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25284474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31694949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6163116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7281193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5895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69273307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2767469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29146542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91028068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07847351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9880738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5075133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8470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906310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3330355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96748761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66164689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90096657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69073829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3498964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6075130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68674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11174651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5977587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80048321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79147000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49626544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3051306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61108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57322012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10319265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71562332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758952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37320461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15592838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7311713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0036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15632295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60591482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11203123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9477582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02714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92010973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0730010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64359249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20513071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1393892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57434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2381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86946553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8277560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37407454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0360743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62938917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74878598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7291223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17765119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69014433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09920851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8945566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2725565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75868073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02487161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87358670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3423310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751308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45445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71037668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3299832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34754932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8331692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878540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49292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7286028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7200484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54540664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0675949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571924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01811668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01466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7013975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88629962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4028650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6094514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623208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9964944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9857896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683161847"/>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6072569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943280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23253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8441272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923607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8095082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4563880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8565454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7471176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7777458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2977157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3186153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2388586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6353993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6437165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6867748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1360448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0760879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7258467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2074849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1776665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07844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6555950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1623038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0218401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78648357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66899142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22795174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33265744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3362087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6081280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64891763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016937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714110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6687689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6274162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2094637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3787565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410951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6893607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7959083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7751043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5656110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86926165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2419403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9856862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92811173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2920667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78645109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33629778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28117282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2919683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6603792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51637127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71717728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7269512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16900376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2804132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253452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1487591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4361385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8047081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4502849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4356047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347897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9138222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620711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215244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5066075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971073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632686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07750497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16910134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97457203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41299289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59703113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980591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38020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874930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694564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625529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0224577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5372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757114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828846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5257415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43163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733320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39207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489138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37869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72214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263955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198093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939835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96568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380019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3571064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740817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457259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424615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42196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19594867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5990627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72507974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53645479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764086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53883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571306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14076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043542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22840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3450233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0270728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14330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95333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441857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3725379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329325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466821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624021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45119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9083535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6065978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6178818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2944702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194159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38755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4079235898"/>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10889</TotalTime>
  <Words>15961</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of Morecambe Bay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2025-08-04T12:21:34Z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